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Layouts/slideLayout6.xml" ContentType="application/vnd.openxmlformats-officedocument.presentationml.slideLayout+xml"/>
  <Override PartName="/ppt/notesSlides/notesSlide38.xml" ContentType="application/vnd.openxmlformats-officedocument.presentationml.notesSlide+xml"/>
  <Override PartName="/ppt/slides/slide25.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27.xml" ContentType="application/vnd.openxmlformats-officedocument.presentationml.notesSlide+xml"/>
  <Override PartName="/ppt/notesSlides/notesSlide45.xml" ContentType="application/vnd.openxmlformats-officedocument.presentationml.notesSlide+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Default Extension="fntdata" ContentType="application/x-fontdata"/>
  <Override PartName="/ppt/notesSlides/notesSlide16.xml" ContentType="application/vnd.openxmlformats-officedocument.presentationml.notesSlide+xml"/>
  <Override PartName="/ppt/notesSlides/notesSlide34.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notesSlides/notesSlide23.xml" ContentType="application/vnd.openxmlformats-officedocument.presentationml.notesSlide+xml"/>
  <Override PartName="/ppt/notesSlides/notesSlide41.xml" ContentType="application/vnd.openxmlformats-officedocument.presentationml.notesSlide+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21.xml" ContentType="application/vnd.openxmlformats-officedocument.presentationml.notesSlide+xml"/>
  <Override PartName="/ppt/notesSlides/notesSlide30.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Override PartName="/ppt/notesSlides/notesSlide3.xml" ContentType="application/vnd.openxmlformats-officedocument.presentationml.notesSlide+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notesSlides/notesSlide39.xml" ContentType="application/vnd.openxmlformats-officedocument.presentationml.notesSlide+xml"/>
  <Override PartName="/ppt/notesSlides/notesSlide48.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Layouts/slideLayout3.xml" ContentType="application/vnd.openxmlformats-officedocument.presentationml.slideLayout+xml"/>
  <Default Extension="jpeg" ContentType="image/jpeg"/>
  <Override PartName="/ppt/notesSlides/notesSlide17.xml" ContentType="application/vnd.openxmlformats-officedocument.presentationml.notesSlide+xml"/>
  <Override PartName="/ppt/notesSlides/notesSlide28.xml" ContentType="application/vnd.openxmlformats-officedocument.presentationml.notesSlide+xml"/>
  <Override PartName="/ppt/notesSlides/notesSlide37.xml" ContentType="application/vnd.openxmlformats-officedocument.presentationml.notesSlide+xml"/>
  <Override PartName="/ppt/notesSlides/notesSlide46.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4.xml" ContentType="application/vnd.openxmlformats-officedocument.presentationml.notesSlide+xml"/>
  <Override PartName="/ppt/notesSlides/notesSlide26.xml" ContentType="application/vnd.openxmlformats-officedocument.presentationml.notesSlide+xml"/>
  <Override PartName="/ppt/notesSlides/notesSlide35.xml" ContentType="application/vnd.openxmlformats-officedocument.presentationml.notesSlide+xml"/>
  <Override PartName="/ppt/notesSlides/notesSlide44.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notesSlides/notesSlide42.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notesSlides/notesSlide40.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notesSlides/notesSlide29.xml" ContentType="application/vnd.openxmlformats-officedocument.presentationml.notesSlide+xml"/>
  <Override PartName="/ppt/notesSlides/notesSlide47.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notesSlides/notesSlide18.xml" ContentType="application/vnd.openxmlformats-officedocument.presentationml.notesSlide+xml"/>
  <Override PartName="/ppt/notesSlides/notesSlide36.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notesSlides/notesSlide25.xml" ContentType="application/vnd.openxmlformats-officedocument.presentationml.notesSlide+xml"/>
  <Override PartName="/ppt/notesSlides/notesSlide43.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32.xml" ContentType="application/vnd.openxmlformats-officedocument.presentationml.notesSlid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5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Lst>
  <p:sldSz cx="12192000" cy="6858000"/>
  <p:notesSz cx="6858000" cy="9144000"/>
  <p:embeddedFontLst>
    <p:embeddedFont>
      <p:font typeface="Corbel" pitchFamily="34" charset="0"/>
      <p:regular r:id="rId51"/>
      <p:bold r:id="rId52"/>
      <p:italic r:id="rId53"/>
      <p:boldItalic r:id="rId5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E7CCDA67-E941-4A11-A510-B12F7CB83732}">
  <a:tblStyle styleId="{E7CCDA67-E941-4A11-A510-B12F7CB83732}" styleName="Table_0">
    <a:wholeTbl>
      <a:tcStyle>
        <a:tcBdr>
          <a:left>
            <a:ln w="9525" cap="flat" cmpd="sng">
              <a:solidFill>
                <a:srgbClr val="9E9E9E"/>
              </a:solidFill>
              <a:prstDash val="solid"/>
              <a:round/>
              <a:headEnd type="none" w="med" len="med"/>
              <a:tailEnd type="none" w="med" len="med"/>
            </a:ln>
          </a:left>
          <a:right>
            <a:ln w="9525" cap="flat" cmpd="sng">
              <a:solidFill>
                <a:srgbClr val="9E9E9E"/>
              </a:solidFill>
              <a:prstDash val="solid"/>
              <a:round/>
              <a:headEnd type="none" w="med" len="med"/>
              <a:tailEnd type="none" w="med" len="med"/>
            </a:ln>
          </a:right>
          <a:top>
            <a:ln w="9525" cap="flat" cmpd="sng">
              <a:solidFill>
                <a:srgbClr val="9E9E9E"/>
              </a:solidFill>
              <a:prstDash val="solid"/>
              <a:round/>
              <a:headEnd type="none" w="med" len="med"/>
              <a:tailEnd type="none" w="med" len="med"/>
            </a:ln>
          </a:top>
          <a:bottom>
            <a:ln w="9525" cap="flat" cmpd="sng">
              <a:solidFill>
                <a:srgbClr val="9E9E9E"/>
              </a:solidFill>
              <a:prstDash val="solid"/>
              <a:round/>
              <a:headEnd type="none" w="med" len="med"/>
              <a:tailEnd type="none" w="med" len="med"/>
            </a:ln>
          </a:bottom>
          <a:insideH>
            <a:ln w="9525" cap="flat" cmpd="sng">
              <a:solidFill>
                <a:srgbClr val="9E9E9E"/>
              </a:solidFill>
              <a:prstDash val="solid"/>
              <a:round/>
              <a:headEnd type="none" w="med" len="med"/>
              <a:tailEnd type="none" w="med" len="med"/>
            </a:ln>
          </a:insideH>
          <a:insideV>
            <a:ln w="9525" cap="flat" cmpd="sng">
              <a:solidFill>
                <a:srgbClr val="9E9E9E"/>
              </a:solidFill>
              <a:prstDash val="solid"/>
              <a:round/>
              <a:headEnd type="none" w="med" len="med"/>
              <a:tailEnd type="none" w="med" len="med"/>
            </a:ln>
          </a:insideV>
        </a:tcBdr>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5620"/>
    <p:restoredTop sz="94660"/>
  </p:normalViewPr>
  <p:slideViewPr>
    <p:cSldViewPr>
      <p:cViewPr varScale="1">
        <p:scale>
          <a:sx n="65" d="100"/>
          <a:sy n="65" d="100"/>
        </p:scale>
        <p:origin x="-906" y="-114"/>
      </p:cViewPr>
      <p:guideLst>
        <p:guide orient="horz" pos="2160"/>
        <p:guide pos="384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55"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3.fntdata"/><Relationship Id="rId58"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font" Target="fonts/font1.fntdata"/><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799" cy="458788"/>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Corbel"/>
                <a:ea typeface="Corbel"/>
                <a:cs typeface="Corbel"/>
                <a:sym typeface="Corbel"/>
              </a:defRPr>
            </a:lvl1pPr>
            <a:lvl2pPr marL="457200" marR="0" lvl="1" indent="0" algn="l" rtl="0">
              <a:spcBef>
                <a:spcPts val="0"/>
              </a:spcBef>
              <a:buNone/>
              <a:defRPr sz="1800" b="0" i="0" u="none" strike="noStrike" cap="none">
                <a:solidFill>
                  <a:schemeClr val="dk1"/>
                </a:solidFill>
                <a:latin typeface="Corbel"/>
                <a:ea typeface="Corbel"/>
                <a:cs typeface="Corbel"/>
                <a:sym typeface="Corbel"/>
              </a:defRPr>
            </a:lvl2pPr>
            <a:lvl3pPr marL="914400" marR="0" lvl="2" indent="0" algn="l" rtl="0">
              <a:spcBef>
                <a:spcPts val="0"/>
              </a:spcBef>
              <a:buNone/>
              <a:defRPr sz="1800" b="0" i="0" u="none" strike="noStrike" cap="none">
                <a:solidFill>
                  <a:schemeClr val="dk1"/>
                </a:solidFill>
                <a:latin typeface="Corbel"/>
                <a:ea typeface="Corbel"/>
                <a:cs typeface="Corbel"/>
                <a:sym typeface="Corbel"/>
              </a:defRPr>
            </a:lvl3pPr>
            <a:lvl4pPr marL="1371600" marR="0" lvl="3" indent="0" algn="l" rtl="0">
              <a:spcBef>
                <a:spcPts val="0"/>
              </a:spcBef>
              <a:buNone/>
              <a:defRPr sz="1800" b="0" i="0" u="none" strike="noStrike" cap="none">
                <a:solidFill>
                  <a:schemeClr val="dk1"/>
                </a:solidFill>
                <a:latin typeface="Corbel"/>
                <a:ea typeface="Corbel"/>
                <a:cs typeface="Corbel"/>
                <a:sym typeface="Corbel"/>
              </a:defRPr>
            </a:lvl4pPr>
            <a:lvl5pPr marL="1828800" marR="0" lvl="4" indent="0" algn="l" rtl="0">
              <a:spcBef>
                <a:spcPts val="0"/>
              </a:spcBef>
              <a:buNone/>
              <a:defRPr sz="1800" b="0" i="0" u="none" strike="noStrike" cap="none">
                <a:solidFill>
                  <a:schemeClr val="dk1"/>
                </a:solidFill>
                <a:latin typeface="Corbel"/>
                <a:ea typeface="Corbel"/>
                <a:cs typeface="Corbel"/>
                <a:sym typeface="Corbel"/>
              </a:defRPr>
            </a:lvl5pPr>
            <a:lvl6pPr marL="2286000" marR="0" lvl="5" indent="0" algn="l" rtl="0">
              <a:spcBef>
                <a:spcPts val="0"/>
              </a:spcBef>
              <a:buNone/>
              <a:defRPr sz="1800" b="0" i="0" u="none" strike="noStrike" cap="none">
                <a:solidFill>
                  <a:schemeClr val="dk1"/>
                </a:solidFill>
                <a:latin typeface="Corbel"/>
                <a:ea typeface="Corbel"/>
                <a:cs typeface="Corbel"/>
                <a:sym typeface="Corbel"/>
              </a:defRPr>
            </a:lvl6pPr>
            <a:lvl7pPr marL="2743200" marR="0" lvl="6" indent="0" algn="l" rtl="0">
              <a:spcBef>
                <a:spcPts val="0"/>
              </a:spcBef>
              <a:buNone/>
              <a:defRPr sz="1800" b="0" i="0" u="none" strike="noStrike" cap="none">
                <a:solidFill>
                  <a:schemeClr val="dk1"/>
                </a:solidFill>
                <a:latin typeface="Corbel"/>
                <a:ea typeface="Corbel"/>
                <a:cs typeface="Corbel"/>
                <a:sym typeface="Corbel"/>
              </a:defRPr>
            </a:lvl7pPr>
            <a:lvl8pPr marL="3200400" marR="0" lvl="7" indent="0" algn="l" rtl="0">
              <a:spcBef>
                <a:spcPts val="0"/>
              </a:spcBef>
              <a:buNone/>
              <a:defRPr sz="1800" b="0" i="0" u="none" strike="noStrike" cap="none">
                <a:solidFill>
                  <a:schemeClr val="dk1"/>
                </a:solidFill>
                <a:latin typeface="Corbel"/>
                <a:ea typeface="Corbel"/>
                <a:cs typeface="Corbel"/>
                <a:sym typeface="Corbel"/>
              </a:defRPr>
            </a:lvl8pPr>
            <a:lvl9pPr marL="3657600" marR="0" lvl="8" indent="0" algn="l" rtl="0">
              <a:spcBef>
                <a:spcPts val="0"/>
              </a:spcBef>
              <a:buNone/>
              <a:defRPr sz="1800" b="0" i="0" u="none" strike="noStrike" cap="none">
                <a:solidFill>
                  <a:schemeClr val="dk1"/>
                </a:solidFill>
                <a:latin typeface="Corbel"/>
                <a:ea typeface="Corbel"/>
                <a:cs typeface="Corbel"/>
                <a:sym typeface="Corbel"/>
              </a:defRPr>
            </a:lvl9pPr>
          </a:lstStyle>
          <a:p>
            <a:endParaRPr/>
          </a:p>
        </p:txBody>
      </p:sp>
      <p:sp>
        <p:nvSpPr>
          <p:cNvPr id="4" name="Shape 4"/>
          <p:cNvSpPr txBox="1">
            <a:spLocks noGrp="1"/>
          </p:cNvSpPr>
          <p:nvPr>
            <p:ph type="dt" idx="10"/>
          </p:nvPr>
        </p:nvSpPr>
        <p:spPr>
          <a:xfrm>
            <a:off x="3884612" y="0"/>
            <a:ext cx="2971799" cy="458788"/>
          </a:xfrm>
          <a:prstGeom prst="rect">
            <a:avLst/>
          </a:prstGeom>
          <a:noFill/>
          <a:ln>
            <a:noFill/>
          </a:ln>
        </p:spPr>
        <p:txBody>
          <a:bodyPr lIns="91425" tIns="91425" rIns="91425" bIns="91425" anchor="t" anchorCtr="0"/>
          <a:lstStyle>
            <a:lvl1pPr marL="0" marR="0" lvl="0" indent="0" algn="r" rtl="0">
              <a:spcBef>
                <a:spcPts val="0"/>
              </a:spcBef>
              <a:buNone/>
              <a:defRPr sz="1200" b="0" i="0" u="none" strike="noStrike" cap="none">
                <a:solidFill>
                  <a:schemeClr val="dk1"/>
                </a:solidFill>
                <a:latin typeface="Corbel"/>
                <a:ea typeface="Corbel"/>
                <a:cs typeface="Corbel"/>
                <a:sym typeface="Corbel"/>
              </a:defRPr>
            </a:lvl1pPr>
            <a:lvl2pPr marL="457200" marR="0" lvl="1" indent="0" algn="l" rtl="0">
              <a:spcBef>
                <a:spcPts val="0"/>
              </a:spcBef>
              <a:buNone/>
              <a:defRPr sz="1800" b="0" i="0" u="none" strike="noStrike" cap="none">
                <a:solidFill>
                  <a:schemeClr val="dk1"/>
                </a:solidFill>
                <a:latin typeface="Corbel"/>
                <a:ea typeface="Corbel"/>
                <a:cs typeface="Corbel"/>
                <a:sym typeface="Corbel"/>
              </a:defRPr>
            </a:lvl2pPr>
            <a:lvl3pPr marL="914400" marR="0" lvl="2" indent="0" algn="l" rtl="0">
              <a:spcBef>
                <a:spcPts val="0"/>
              </a:spcBef>
              <a:buNone/>
              <a:defRPr sz="1800" b="0" i="0" u="none" strike="noStrike" cap="none">
                <a:solidFill>
                  <a:schemeClr val="dk1"/>
                </a:solidFill>
                <a:latin typeface="Corbel"/>
                <a:ea typeface="Corbel"/>
                <a:cs typeface="Corbel"/>
                <a:sym typeface="Corbel"/>
              </a:defRPr>
            </a:lvl3pPr>
            <a:lvl4pPr marL="1371600" marR="0" lvl="3" indent="0" algn="l" rtl="0">
              <a:spcBef>
                <a:spcPts val="0"/>
              </a:spcBef>
              <a:buNone/>
              <a:defRPr sz="1800" b="0" i="0" u="none" strike="noStrike" cap="none">
                <a:solidFill>
                  <a:schemeClr val="dk1"/>
                </a:solidFill>
                <a:latin typeface="Corbel"/>
                <a:ea typeface="Corbel"/>
                <a:cs typeface="Corbel"/>
                <a:sym typeface="Corbel"/>
              </a:defRPr>
            </a:lvl4pPr>
            <a:lvl5pPr marL="1828800" marR="0" lvl="4" indent="0" algn="l" rtl="0">
              <a:spcBef>
                <a:spcPts val="0"/>
              </a:spcBef>
              <a:buNone/>
              <a:defRPr sz="1800" b="0" i="0" u="none" strike="noStrike" cap="none">
                <a:solidFill>
                  <a:schemeClr val="dk1"/>
                </a:solidFill>
                <a:latin typeface="Corbel"/>
                <a:ea typeface="Corbel"/>
                <a:cs typeface="Corbel"/>
                <a:sym typeface="Corbel"/>
              </a:defRPr>
            </a:lvl5pPr>
            <a:lvl6pPr marL="2286000" marR="0" lvl="5" indent="0" algn="l" rtl="0">
              <a:spcBef>
                <a:spcPts val="0"/>
              </a:spcBef>
              <a:buNone/>
              <a:defRPr sz="1800" b="0" i="0" u="none" strike="noStrike" cap="none">
                <a:solidFill>
                  <a:schemeClr val="dk1"/>
                </a:solidFill>
                <a:latin typeface="Corbel"/>
                <a:ea typeface="Corbel"/>
                <a:cs typeface="Corbel"/>
                <a:sym typeface="Corbel"/>
              </a:defRPr>
            </a:lvl6pPr>
            <a:lvl7pPr marL="2743200" marR="0" lvl="6" indent="0" algn="l" rtl="0">
              <a:spcBef>
                <a:spcPts val="0"/>
              </a:spcBef>
              <a:buNone/>
              <a:defRPr sz="1800" b="0" i="0" u="none" strike="noStrike" cap="none">
                <a:solidFill>
                  <a:schemeClr val="dk1"/>
                </a:solidFill>
                <a:latin typeface="Corbel"/>
                <a:ea typeface="Corbel"/>
                <a:cs typeface="Corbel"/>
                <a:sym typeface="Corbel"/>
              </a:defRPr>
            </a:lvl7pPr>
            <a:lvl8pPr marL="3200400" marR="0" lvl="7" indent="0" algn="l" rtl="0">
              <a:spcBef>
                <a:spcPts val="0"/>
              </a:spcBef>
              <a:buNone/>
              <a:defRPr sz="1800" b="0" i="0" u="none" strike="noStrike" cap="none">
                <a:solidFill>
                  <a:schemeClr val="dk1"/>
                </a:solidFill>
                <a:latin typeface="Corbel"/>
                <a:ea typeface="Corbel"/>
                <a:cs typeface="Corbel"/>
                <a:sym typeface="Corbel"/>
              </a:defRPr>
            </a:lvl8pPr>
            <a:lvl9pPr marL="3657600" marR="0" lvl="8" indent="0" algn="l" rtl="0">
              <a:spcBef>
                <a:spcPts val="0"/>
              </a:spcBef>
              <a:buNone/>
              <a:defRPr sz="1800" b="0" i="0" u="none" strike="noStrike" cap="none">
                <a:solidFill>
                  <a:schemeClr val="dk1"/>
                </a:solidFill>
                <a:latin typeface="Corbel"/>
                <a:ea typeface="Corbel"/>
                <a:cs typeface="Corbel"/>
                <a:sym typeface="Corbel"/>
              </a:defRPr>
            </a:lvl9pPr>
          </a:lstStyle>
          <a:p>
            <a:endParaRPr/>
          </a:p>
        </p:txBody>
      </p:sp>
      <p:sp>
        <p:nvSpPr>
          <p:cNvPr id="5" name="Shape 5"/>
          <p:cNvSpPr>
            <a:spLocks noGrp="1" noRot="1" noChangeAspect="1"/>
          </p:cNvSpPr>
          <p:nvPr>
            <p:ph type="sldImg" idx="3"/>
          </p:nvPr>
        </p:nvSpPr>
        <p:spPr>
          <a:xfrm>
            <a:off x="685800" y="1143000"/>
            <a:ext cx="5486399" cy="3086099"/>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685800" y="4400550"/>
            <a:ext cx="5486399" cy="360045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Corbel"/>
                <a:ea typeface="Corbel"/>
                <a:cs typeface="Corbel"/>
                <a:sym typeface="Corbel"/>
              </a:defRPr>
            </a:lvl1pPr>
            <a:lvl2pPr marL="457200" marR="0" lvl="1" indent="0" algn="l" rtl="0">
              <a:spcBef>
                <a:spcPts val="0"/>
              </a:spcBef>
              <a:buNone/>
              <a:defRPr sz="1200" b="0" i="0" u="none" strike="noStrike" cap="none">
                <a:solidFill>
                  <a:schemeClr val="dk1"/>
                </a:solidFill>
                <a:latin typeface="Corbel"/>
                <a:ea typeface="Corbel"/>
                <a:cs typeface="Corbel"/>
                <a:sym typeface="Corbel"/>
              </a:defRPr>
            </a:lvl2pPr>
            <a:lvl3pPr marL="914400" marR="0" lvl="2" indent="0" algn="l" rtl="0">
              <a:spcBef>
                <a:spcPts val="0"/>
              </a:spcBef>
              <a:buNone/>
              <a:defRPr sz="1200" b="0" i="0" u="none" strike="noStrike" cap="none">
                <a:solidFill>
                  <a:schemeClr val="dk1"/>
                </a:solidFill>
                <a:latin typeface="Corbel"/>
                <a:ea typeface="Corbel"/>
                <a:cs typeface="Corbel"/>
                <a:sym typeface="Corbel"/>
              </a:defRPr>
            </a:lvl3pPr>
            <a:lvl4pPr marL="1371600" marR="0" lvl="3" indent="0" algn="l" rtl="0">
              <a:spcBef>
                <a:spcPts val="0"/>
              </a:spcBef>
              <a:buNone/>
              <a:defRPr sz="1200" b="0" i="0" u="none" strike="noStrike" cap="none">
                <a:solidFill>
                  <a:schemeClr val="dk1"/>
                </a:solidFill>
                <a:latin typeface="Corbel"/>
                <a:ea typeface="Corbel"/>
                <a:cs typeface="Corbel"/>
                <a:sym typeface="Corbel"/>
              </a:defRPr>
            </a:lvl4pPr>
            <a:lvl5pPr marL="1828800" marR="0" lvl="4" indent="0" algn="l" rtl="0">
              <a:spcBef>
                <a:spcPts val="0"/>
              </a:spcBef>
              <a:buNone/>
              <a:defRPr sz="1200" b="0" i="0" u="none" strike="noStrike" cap="none">
                <a:solidFill>
                  <a:schemeClr val="dk1"/>
                </a:solidFill>
                <a:latin typeface="Corbel"/>
                <a:ea typeface="Corbel"/>
                <a:cs typeface="Corbel"/>
                <a:sym typeface="Corbel"/>
              </a:defRPr>
            </a:lvl5pPr>
            <a:lvl6pPr marL="2286000" marR="0" lvl="5" indent="0" algn="l" rtl="0">
              <a:spcBef>
                <a:spcPts val="0"/>
              </a:spcBef>
              <a:buNone/>
              <a:defRPr sz="1200" b="0" i="0" u="none" strike="noStrike" cap="none">
                <a:solidFill>
                  <a:schemeClr val="dk1"/>
                </a:solidFill>
                <a:latin typeface="Corbel"/>
                <a:ea typeface="Corbel"/>
                <a:cs typeface="Corbel"/>
                <a:sym typeface="Corbel"/>
              </a:defRPr>
            </a:lvl6pPr>
            <a:lvl7pPr marL="2743200" marR="0" lvl="6" indent="0" algn="l" rtl="0">
              <a:spcBef>
                <a:spcPts val="0"/>
              </a:spcBef>
              <a:buNone/>
              <a:defRPr sz="1200" b="0" i="0" u="none" strike="noStrike" cap="none">
                <a:solidFill>
                  <a:schemeClr val="dk1"/>
                </a:solidFill>
                <a:latin typeface="Corbel"/>
                <a:ea typeface="Corbel"/>
                <a:cs typeface="Corbel"/>
                <a:sym typeface="Corbel"/>
              </a:defRPr>
            </a:lvl7pPr>
            <a:lvl8pPr marL="3200400" marR="0" lvl="7" indent="0" algn="l" rtl="0">
              <a:spcBef>
                <a:spcPts val="0"/>
              </a:spcBef>
              <a:buNone/>
              <a:defRPr sz="1200" b="0" i="0" u="none" strike="noStrike" cap="none">
                <a:solidFill>
                  <a:schemeClr val="dk1"/>
                </a:solidFill>
                <a:latin typeface="Corbel"/>
                <a:ea typeface="Corbel"/>
                <a:cs typeface="Corbel"/>
                <a:sym typeface="Corbel"/>
              </a:defRPr>
            </a:lvl8pPr>
            <a:lvl9pPr marL="3657600" marR="0" lvl="8" indent="0" algn="l" rtl="0">
              <a:spcBef>
                <a:spcPts val="0"/>
              </a:spcBef>
              <a:buNone/>
              <a:defRPr sz="1200" b="0" i="0" u="none" strike="noStrike" cap="none">
                <a:solidFill>
                  <a:schemeClr val="dk1"/>
                </a:solidFill>
                <a:latin typeface="Corbel"/>
                <a:ea typeface="Corbel"/>
                <a:cs typeface="Corbel"/>
                <a:sym typeface="Corbel"/>
              </a:defRPr>
            </a:lvl9pPr>
          </a:lstStyle>
          <a:p>
            <a:endParaRPr/>
          </a:p>
        </p:txBody>
      </p:sp>
      <p:sp>
        <p:nvSpPr>
          <p:cNvPr id="7" name="Shape 7"/>
          <p:cNvSpPr txBox="1">
            <a:spLocks noGrp="1"/>
          </p:cNvSpPr>
          <p:nvPr>
            <p:ph type="ftr" idx="11"/>
          </p:nvPr>
        </p:nvSpPr>
        <p:spPr>
          <a:xfrm>
            <a:off x="0" y="8685213"/>
            <a:ext cx="2971799" cy="458786"/>
          </a:xfrm>
          <a:prstGeom prst="rect">
            <a:avLst/>
          </a:prstGeom>
          <a:noFill/>
          <a:ln>
            <a:noFill/>
          </a:ln>
        </p:spPr>
        <p:txBody>
          <a:bodyPr lIns="91425" tIns="91425" rIns="91425" bIns="91425" anchor="b" anchorCtr="0"/>
          <a:lstStyle>
            <a:lvl1pPr marL="0" marR="0" lvl="0" indent="0" algn="l" rtl="0">
              <a:spcBef>
                <a:spcPts val="0"/>
              </a:spcBef>
              <a:buNone/>
              <a:defRPr sz="1200" b="0" i="0" u="none" strike="noStrike" cap="none">
                <a:solidFill>
                  <a:schemeClr val="dk1"/>
                </a:solidFill>
                <a:latin typeface="Corbel"/>
                <a:ea typeface="Corbel"/>
                <a:cs typeface="Corbel"/>
                <a:sym typeface="Corbel"/>
              </a:defRPr>
            </a:lvl1pPr>
            <a:lvl2pPr marL="457200" marR="0" lvl="1" indent="0" algn="l" rtl="0">
              <a:spcBef>
                <a:spcPts val="0"/>
              </a:spcBef>
              <a:buNone/>
              <a:defRPr sz="1800" b="0" i="0" u="none" strike="noStrike" cap="none">
                <a:solidFill>
                  <a:schemeClr val="dk1"/>
                </a:solidFill>
                <a:latin typeface="Corbel"/>
                <a:ea typeface="Corbel"/>
                <a:cs typeface="Corbel"/>
                <a:sym typeface="Corbel"/>
              </a:defRPr>
            </a:lvl2pPr>
            <a:lvl3pPr marL="914400" marR="0" lvl="2" indent="0" algn="l" rtl="0">
              <a:spcBef>
                <a:spcPts val="0"/>
              </a:spcBef>
              <a:buNone/>
              <a:defRPr sz="1800" b="0" i="0" u="none" strike="noStrike" cap="none">
                <a:solidFill>
                  <a:schemeClr val="dk1"/>
                </a:solidFill>
                <a:latin typeface="Corbel"/>
                <a:ea typeface="Corbel"/>
                <a:cs typeface="Corbel"/>
                <a:sym typeface="Corbel"/>
              </a:defRPr>
            </a:lvl3pPr>
            <a:lvl4pPr marL="1371600" marR="0" lvl="3" indent="0" algn="l" rtl="0">
              <a:spcBef>
                <a:spcPts val="0"/>
              </a:spcBef>
              <a:buNone/>
              <a:defRPr sz="1800" b="0" i="0" u="none" strike="noStrike" cap="none">
                <a:solidFill>
                  <a:schemeClr val="dk1"/>
                </a:solidFill>
                <a:latin typeface="Corbel"/>
                <a:ea typeface="Corbel"/>
                <a:cs typeface="Corbel"/>
                <a:sym typeface="Corbel"/>
              </a:defRPr>
            </a:lvl4pPr>
            <a:lvl5pPr marL="1828800" marR="0" lvl="4" indent="0" algn="l" rtl="0">
              <a:spcBef>
                <a:spcPts val="0"/>
              </a:spcBef>
              <a:buNone/>
              <a:defRPr sz="1800" b="0" i="0" u="none" strike="noStrike" cap="none">
                <a:solidFill>
                  <a:schemeClr val="dk1"/>
                </a:solidFill>
                <a:latin typeface="Corbel"/>
                <a:ea typeface="Corbel"/>
                <a:cs typeface="Corbel"/>
                <a:sym typeface="Corbel"/>
              </a:defRPr>
            </a:lvl5pPr>
            <a:lvl6pPr marL="2286000" marR="0" lvl="5" indent="0" algn="l" rtl="0">
              <a:spcBef>
                <a:spcPts val="0"/>
              </a:spcBef>
              <a:buNone/>
              <a:defRPr sz="1800" b="0" i="0" u="none" strike="noStrike" cap="none">
                <a:solidFill>
                  <a:schemeClr val="dk1"/>
                </a:solidFill>
                <a:latin typeface="Corbel"/>
                <a:ea typeface="Corbel"/>
                <a:cs typeface="Corbel"/>
                <a:sym typeface="Corbel"/>
              </a:defRPr>
            </a:lvl6pPr>
            <a:lvl7pPr marL="2743200" marR="0" lvl="6" indent="0" algn="l" rtl="0">
              <a:spcBef>
                <a:spcPts val="0"/>
              </a:spcBef>
              <a:buNone/>
              <a:defRPr sz="1800" b="0" i="0" u="none" strike="noStrike" cap="none">
                <a:solidFill>
                  <a:schemeClr val="dk1"/>
                </a:solidFill>
                <a:latin typeface="Corbel"/>
                <a:ea typeface="Corbel"/>
                <a:cs typeface="Corbel"/>
                <a:sym typeface="Corbel"/>
              </a:defRPr>
            </a:lvl7pPr>
            <a:lvl8pPr marL="3200400" marR="0" lvl="7" indent="0" algn="l" rtl="0">
              <a:spcBef>
                <a:spcPts val="0"/>
              </a:spcBef>
              <a:buNone/>
              <a:defRPr sz="1800" b="0" i="0" u="none" strike="noStrike" cap="none">
                <a:solidFill>
                  <a:schemeClr val="dk1"/>
                </a:solidFill>
                <a:latin typeface="Corbel"/>
                <a:ea typeface="Corbel"/>
                <a:cs typeface="Corbel"/>
                <a:sym typeface="Corbel"/>
              </a:defRPr>
            </a:lvl8pPr>
            <a:lvl9pPr marL="3657600" marR="0" lvl="8" indent="0" algn="l" rtl="0">
              <a:spcBef>
                <a:spcPts val="0"/>
              </a:spcBef>
              <a:buNone/>
              <a:defRPr sz="1800" b="0" i="0" u="none" strike="noStrike" cap="none">
                <a:solidFill>
                  <a:schemeClr val="dk1"/>
                </a:solidFill>
                <a:latin typeface="Corbel"/>
                <a:ea typeface="Corbel"/>
                <a:cs typeface="Corbel"/>
                <a:sym typeface="Corbel"/>
              </a:defRPr>
            </a:lvl9pPr>
          </a:lstStyle>
          <a:p>
            <a:endParaRPr/>
          </a:p>
        </p:txBody>
      </p:sp>
      <p:sp>
        <p:nvSpPr>
          <p:cNvPr id="8" name="Shape 8"/>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Corbel"/>
                <a:ea typeface="Corbel"/>
                <a:cs typeface="Corbel"/>
                <a:sym typeface="Corbel"/>
              </a:rPr>
              <a:pPr marL="0" marR="0" lvl="0" indent="0" algn="r" rtl="0">
                <a:spcBef>
                  <a:spcPts val="0"/>
                </a:spcBef>
                <a:buSzPct val="25000"/>
                <a:buNone/>
              </a:pPr>
              <a:t>‹#›</a:t>
            </a:fld>
            <a:endParaRPr lang="en-US" sz="1200" b="0" i="0" u="none" strike="noStrike" cap="none">
              <a:solidFill>
                <a:schemeClr val="dk1"/>
              </a:solidFill>
              <a:latin typeface="Corbel"/>
              <a:ea typeface="Corbel"/>
              <a:cs typeface="Corbel"/>
              <a:sym typeface="Corbel"/>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Shape 88"/>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89" name="Shape 89"/>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sz="1200" b="0" i="0" u="none" strike="noStrike" cap="none">
              <a:solidFill>
                <a:schemeClr val="dk1"/>
              </a:solidFill>
              <a:latin typeface="Corbel"/>
              <a:ea typeface="Corbel"/>
              <a:cs typeface="Corbel"/>
              <a:sym typeface="Corbel"/>
            </a:endParaRPr>
          </a:p>
        </p:txBody>
      </p:sp>
      <p:sp>
        <p:nvSpPr>
          <p:cNvPr id="90" name="Shape 90"/>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Corbel"/>
                <a:ea typeface="Corbel"/>
                <a:cs typeface="Corbel"/>
                <a:sym typeface="Corbel"/>
              </a:rPr>
              <a:pPr marL="0" marR="0" lvl="0" indent="0" algn="r" rtl="0">
                <a:spcBef>
                  <a:spcPts val="0"/>
                </a:spcBef>
                <a:buSzPct val="25000"/>
                <a:buNone/>
              </a:pPr>
              <a:t>1</a:t>
            </a:fld>
            <a:endParaRPr lang="en-US" sz="1200" b="0" i="0" u="none" strike="noStrike" cap="none">
              <a:solidFill>
                <a:schemeClr val="dk1"/>
              </a:solidFill>
              <a:latin typeface="Corbel"/>
              <a:ea typeface="Corbel"/>
              <a:cs typeface="Corbel"/>
              <a:sym typeface="Corbe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Shape 164"/>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5" name="Shape 165"/>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a:spcBef>
                <a:spcPts val="0"/>
              </a:spcBef>
              <a:buNone/>
            </a:pPr>
            <a:endParaRPr/>
          </a:p>
        </p:txBody>
      </p:sp>
      <p:sp>
        <p:nvSpPr>
          <p:cNvPr id="166" name="Shape 166"/>
          <p:cNvSpPr txBox="1">
            <a:spLocks noGrp="1"/>
          </p:cNvSpPr>
          <p:nvPr>
            <p:ph type="sldNum" idx="12"/>
          </p:nvPr>
        </p:nvSpPr>
        <p:spPr>
          <a:xfrm>
            <a:off x="3884612" y="8685213"/>
            <a:ext cx="2971800" cy="4587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pPr lvl="0">
                <a:spcBef>
                  <a:spcPts val="0"/>
                </a:spcBef>
                <a:buClr>
                  <a:srgbClr val="000000"/>
                </a:buClr>
                <a:buSzPct val="25000"/>
                <a:buFont typeface="Arial"/>
                <a:buNone/>
              </a:pPr>
              <a:t>10</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Shape 172"/>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3" name="Shape 173"/>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a:spcBef>
                <a:spcPts val="0"/>
              </a:spcBef>
              <a:buNone/>
            </a:pPr>
            <a:endParaRPr/>
          </a:p>
        </p:txBody>
      </p:sp>
      <p:sp>
        <p:nvSpPr>
          <p:cNvPr id="174" name="Shape 174"/>
          <p:cNvSpPr txBox="1">
            <a:spLocks noGrp="1"/>
          </p:cNvSpPr>
          <p:nvPr>
            <p:ph type="sldNum" idx="12"/>
          </p:nvPr>
        </p:nvSpPr>
        <p:spPr>
          <a:xfrm>
            <a:off x="3884612" y="8685213"/>
            <a:ext cx="2971800" cy="4587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pPr lvl="0">
                <a:spcBef>
                  <a:spcPts val="0"/>
                </a:spcBef>
                <a:buClr>
                  <a:srgbClr val="000000"/>
                </a:buClr>
                <a:buSzPct val="25000"/>
                <a:buFont typeface="Arial"/>
                <a:buNone/>
              </a:pPr>
              <a:t>11</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Shape 181"/>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2" name="Shape 182"/>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a:spcBef>
                <a:spcPts val="0"/>
              </a:spcBef>
              <a:buNone/>
            </a:pPr>
            <a:endParaRPr/>
          </a:p>
        </p:txBody>
      </p:sp>
      <p:sp>
        <p:nvSpPr>
          <p:cNvPr id="183" name="Shape 183"/>
          <p:cNvSpPr txBox="1">
            <a:spLocks noGrp="1"/>
          </p:cNvSpPr>
          <p:nvPr>
            <p:ph type="sldNum" idx="12"/>
          </p:nvPr>
        </p:nvSpPr>
        <p:spPr>
          <a:xfrm>
            <a:off x="3884612" y="8685213"/>
            <a:ext cx="2971800" cy="4587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pPr lvl="0">
                <a:spcBef>
                  <a:spcPts val="0"/>
                </a:spcBef>
                <a:buClr>
                  <a:srgbClr val="000000"/>
                </a:buClr>
                <a:buSzPct val="25000"/>
                <a:buFont typeface="Arial"/>
                <a:buNone/>
              </a:pPr>
              <a:t>12</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Shape 190"/>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1" name="Shape 191"/>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a:spcBef>
                <a:spcPts val="0"/>
              </a:spcBef>
              <a:buNone/>
            </a:pPr>
            <a:endParaRPr/>
          </a:p>
        </p:txBody>
      </p:sp>
      <p:sp>
        <p:nvSpPr>
          <p:cNvPr id="192" name="Shape 192"/>
          <p:cNvSpPr txBox="1">
            <a:spLocks noGrp="1"/>
          </p:cNvSpPr>
          <p:nvPr>
            <p:ph type="sldNum" idx="12"/>
          </p:nvPr>
        </p:nvSpPr>
        <p:spPr>
          <a:xfrm>
            <a:off x="3884612" y="8685213"/>
            <a:ext cx="2971800" cy="4587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pPr lvl="0">
                <a:spcBef>
                  <a:spcPts val="0"/>
                </a:spcBef>
                <a:buClr>
                  <a:srgbClr val="000000"/>
                </a:buClr>
                <a:buSzPct val="25000"/>
                <a:buFont typeface="Arial"/>
                <a:buNone/>
              </a:pPr>
              <a:t>13</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Shape 198"/>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9" name="Shape 199"/>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rtl="0">
              <a:spcBef>
                <a:spcPts val="0"/>
              </a:spcBef>
              <a:buNone/>
            </a:pPr>
            <a:endParaRPr/>
          </a:p>
        </p:txBody>
      </p:sp>
      <p:sp>
        <p:nvSpPr>
          <p:cNvPr id="200" name="Shape 200"/>
          <p:cNvSpPr txBox="1">
            <a:spLocks noGrp="1"/>
          </p:cNvSpPr>
          <p:nvPr>
            <p:ph type="sldNum" idx="12"/>
          </p:nvPr>
        </p:nvSpPr>
        <p:spPr>
          <a:xfrm>
            <a:off x="3884612" y="8685213"/>
            <a:ext cx="2971800" cy="458700"/>
          </a:xfrm>
          <a:prstGeom prst="rect">
            <a:avLst/>
          </a:prstGeom>
        </p:spPr>
        <p:txBody>
          <a:bodyPr lIns="91425" tIns="45700" rIns="91425" bIns="45700" anchor="b" anchorCtr="0">
            <a:noAutofit/>
          </a:bodyPr>
          <a:lstStyle/>
          <a:p>
            <a:pPr lvl="0" rtl="0">
              <a:spcBef>
                <a:spcPts val="0"/>
              </a:spcBef>
              <a:buNone/>
            </a:pPr>
            <a:fld id="{00000000-1234-1234-1234-123412341234}" type="slidenum">
              <a:rPr lang="en-US"/>
              <a:pPr lvl="0" rtl="0">
                <a:spcBef>
                  <a:spcPts val="0"/>
                </a:spcBef>
                <a:buNone/>
              </a:pPr>
              <a:t>14</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Shape 215"/>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6" name="Shape 216"/>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a:spcBef>
                <a:spcPts val="0"/>
              </a:spcBef>
              <a:buNone/>
            </a:pPr>
            <a:endParaRPr/>
          </a:p>
        </p:txBody>
      </p:sp>
      <p:sp>
        <p:nvSpPr>
          <p:cNvPr id="217" name="Shape 217"/>
          <p:cNvSpPr txBox="1">
            <a:spLocks noGrp="1"/>
          </p:cNvSpPr>
          <p:nvPr>
            <p:ph type="sldNum" idx="12"/>
          </p:nvPr>
        </p:nvSpPr>
        <p:spPr>
          <a:xfrm>
            <a:off x="3884612" y="8685213"/>
            <a:ext cx="2971800" cy="4587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pPr lvl="0">
                <a:spcBef>
                  <a:spcPts val="0"/>
                </a:spcBef>
                <a:buClr>
                  <a:srgbClr val="000000"/>
                </a:buClr>
                <a:buSzPct val="25000"/>
                <a:buFont typeface="Arial"/>
                <a:buNone/>
              </a:pPr>
              <a:t>15</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Shape 227"/>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8" name="Shape 228"/>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a:spcBef>
                <a:spcPts val="0"/>
              </a:spcBef>
              <a:buNone/>
            </a:pPr>
            <a:endParaRPr/>
          </a:p>
        </p:txBody>
      </p:sp>
      <p:sp>
        <p:nvSpPr>
          <p:cNvPr id="229" name="Shape 229"/>
          <p:cNvSpPr txBox="1">
            <a:spLocks noGrp="1"/>
          </p:cNvSpPr>
          <p:nvPr>
            <p:ph type="sldNum" idx="12"/>
          </p:nvPr>
        </p:nvSpPr>
        <p:spPr>
          <a:xfrm>
            <a:off x="3884612" y="8685213"/>
            <a:ext cx="2971800" cy="4587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pPr lvl="0">
                <a:spcBef>
                  <a:spcPts val="0"/>
                </a:spcBef>
                <a:buClr>
                  <a:srgbClr val="000000"/>
                </a:buClr>
                <a:buSzPct val="25000"/>
                <a:buFont typeface="Arial"/>
                <a:buNone/>
              </a:pPr>
              <a:t>16</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Shape 239"/>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0" name="Shape 240"/>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a:spcBef>
                <a:spcPts val="0"/>
              </a:spcBef>
              <a:buNone/>
            </a:pPr>
            <a:endParaRPr/>
          </a:p>
        </p:txBody>
      </p:sp>
      <p:sp>
        <p:nvSpPr>
          <p:cNvPr id="241" name="Shape 241"/>
          <p:cNvSpPr txBox="1">
            <a:spLocks noGrp="1"/>
          </p:cNvSpPr>
          <p:nvPr>
            <p:ph type="sldNum" idx="12"/>
          </p:nvPr>
        </p:nvSpPr>
        <p:spPr>
          <a:xfrm>
            <a:off x="3884612" y="8685213"/>
            <a:ext cx="2971800" cy="4587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pPr lvl="0">
                <a:spcBef>
                  <a:spcPts val="0"/>
                </a:spcBef>
                <a:buClr>
                  <a:srgbClr val="000000"/>
                </a:buClr>
                <a:buSzPct val="25000"/>
                <a:buFont typeface="Arial"/>
                <a:buNone/>
              </a:pPr>
              <a:t>17</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Shape 247"/>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8" name="Shape 248"/>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a:spcBef>
                <a:spcPts val="0"/>
              </a:spcBef>
              <a:buNone/>
            </a:pPr>
            <a:r>
              <a:rPr lang="en-US"/>
              <a:t>the first experiment we do with pump is to determinate the flow rate Q. for this experiment, we need ensure the fluid height is up to 0 and the beginning  and the tap is closed. we try both 9v and 6v of control module and record the changing height of the fluid vs time until the tank is full. </a:t>
            </a:r>
          </a:p>
        </p:txBody>
      </p:sp>
      <p:sp>
        <p:nvSpPr>
          <p:cNvPr id="249" name="Shape 249"/>
          <p:cNvSpPr txBox="1">
            <a:spLocks noGrp="1"/>
          </p:cNvSpPr>
          <p:nvPr>
            <p:ph type="sldNum" idx="12"/>
          </p:nvPr>
        </p:nvSpPr>
        <p:spPr>
          <a:xfrm>
            <a:off x="3884612" y="8685213"/>
            <a:ext cx="2971800" cy="4587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pPr lvl="0">
                <a:spcBef>
                  <a:spcPts val="0"/>
                </a:spcBef>
                <a:buClr>
                  <a:srgbClr val="000000"/>
                </a:buClr>
                <a:buSzPct val="25000"/>
                <a:buFont typeface="Arial"/>
                <a:buNone/>
              </a:pPr>
              <a:t>18</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Shape 261"/>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2" name="Shape 262"/>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rtl="0">
              <a:spcBef>
                <a:spcPts val="0"/>
              </a:spcBef>
              <a:buNone/>
            </a:pPr>
            <a:r>
              <a:rPr lang="en-US"/>
              <a:t>then we put the data in matlab to sketch the graph. the data is represented by the dot and we found the best fit linear equation. as the graph shown, we have seen that 9v pumping has greater gradient than 6v pumping. According to the formula Q=a dhdt, we can find out both flow rate q of pump in different situation. the flow rate of 9v pumping is …… and 6v pump is …...</a:t>
            </a:r>
          </a:p>
        </p:txBody>
      </p:sp>
      <p:sp>
        <p:nvSpPr>
          <p:cNvPr id="263" name="Shape 263"/>
          <p:cNvSpPr txBox="1">
            <a:spLocks noGrp="1"/>
          </p:cNvSpPr>
          <p:nvPr>
            <p:ph type="sldNum" idx="12"/>
          </p:nvPr>
        </p:nvSpPr>
        <p:spPr>
          <a:xfrm>
            <a:off x="3884612" y="8685213"/>
            <a:ext cx="2971800" cy="458700"/>
          </a:xfrm>
          <a:prstGeom prst="rect">
            <a:avLst/>
          </a:prstGeom>
        </p:spPr>
        <p:txBody>
          <a:bodyPr lIns="91425" tIns="45700" rIns="91425" bIns="45700" anchor="b" anchorCtr="0">
            <a:noAutofit/>
          </a:bodyPr>
          <a:lstStyle/>
          <a:p>
            <a:pPr lvl="0" rtl="0">
              <a:spcBef>
                <a:spcPts val="0"/>
              </a:spcBef>
              <a:buClr>
                <a:srgbClr val="000000"/>
              </a:buClr>
              <a:buSzPct val="25000"/>
              <a:buFont typeface="Arial"/>
              <a:buNone/>
            </a:pPr>
            <a:fld id="{00000000-1234-1234-1234-123412341234}" type="slidenum">
              <a:rPr lang="en-US"/>
              <a:pPr lvl="0" rtl="0">
                <a:spcBef>
                  <a:spcPts val="0"/>
                </a:spcBef>
                <a:buClr>
                  <a:srgbClr val="000000"/>
                </a:buClr>
                <a:buSzPct val="25000"/>
                <a:buFont typeface="Arial"/>
                <a:buNone/>
              </a:pPr>
              <a:t>19</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Shape 96"/>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7" name="Shape 97"/>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a:spcBef>
                <a:spcPts val="0"/>
              </a:spcBef>
              <a:buNone/>
            </a:pPr>
            <a:endParaRPr/>
          </a:p>
        </p:txBody>
      </p:sp>
      <p:sp>
        <p:nvSpPr>
          <p:cNvPr id="98" name="Shape 98"/>
          <p:cNvSpPr txBox="1">
            <a:spLocks noGrp="1"/>
          </p:cNvSpPr>
          <p:nvPr>
            <p:ph type="sldNum" idx="12"/>
          </p:nvPr>
        </p:nvSpPr>
        <p:spPr>
          <a:xfrm>
            <a:off x="3884612" y="8685213"/>
            <a:ext cx="2971800" cy="4587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pPr lvl="0">
                <a:spcBef>
                  <a:spcPts val="0"/>
                </a:spcBef>
                <a:buClr>
                  <a:srgbClr val="000000"/>
                </a:buClr>
                <a:buSzPct val="25000"/>
                <a:buFont typeface="Arial"/>
                <a:buNone/>
              </a:pPr>
              <a:t>2</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Shape 275"/>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6" name="Shape 276"/>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a:spcBef>
                <a:spcPts val="0"/>
              </a:spcBef>
              <a:buNone/>
            </a:pPr>
            <a:r>
              <a:rPr lang="en-US"/>
              <a:t>the second experiment we did with pump is similar with the previous, we still record the changing height vs time, but with opened tap. </a:t>
            </a:r>
          </a:p>
        </p:txBody>
      </p:sp>
      <p:sp>
        <p:nvSpPr>
          <p:cNvPr id="277" name="Shape 277"/>
          <p:cNvSpPr txBox="1">
            <a:spLocks noGrp="1"/>
          </p:cNvSpPr>
          <p:nvPr>
            <p:ph type="sldNum" idx="12"/>
          </p:nvPr>
        </p:nvSpPr>
        <p:spPr>
          <a:xfrm>
            <a:off x="3884612" y="8685213"/>
            <a:ext cx="2971800" cy="4587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pPr lvl="0">
                <a:spcBef>
                  <a:spcPts val="0"/>
                </a:spcBef>
                <a:buClr>
                  <a:srgbClr val="000000"/>
                </a:buClr>
                <a:buSzPct val="25000"/>
                <a:buFont typeface="Arial"/>
                <a:buNone/>
              </a:pPr>
              <a:t>20</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Shape 289"/>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0" name="Shape 290"/>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a:spcBef>
                <a:spcPts val="0"/>
              </a:spcBef>
              <a:buNone/>
            </a:pPr>
            <a:r>
              <a:rPr lang="en-US"/>
              <a:t>we plot our experimental data in matlab and shown as red line. also we plot the dhdt which is theoretical. we found that two curve is quite matched????</a:t>
            </a:r>
          </a:p>
        </p:txBody>
      </p:sp>
      <p:sp>
        <p:nvSpPr>
          <p:cNvPr id="291" name="Shape 291"/>
          <p:cNvSpPr txBox="1">
            <a:spLocks noGrp="1"/>
          </p:cNvSpPr>
          <p:nvPr>
            <p:ph type="sldNum" idx="12"/>
          </p:nvPr>
        </p:nvSpPr>
        <p:spPr>
          <a:xfrm>
            <a:off x="3884612" y="8685213"/>
            <a:ext cx="2971800" cy="4587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pPr lvl="0">
                <a:spcBef>
                  <a:spcPts val="0"/>
                </a:spcBef>
                <a:buClr>
                  <a:srgbClr val="000000"/>
                </a:buClr>
                <a:buSzPct val="25000"/>
                <a:buFont typeface="Arial"/>
                <a:buNone/>
              </a:pPr>
              <a:t>21</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Shape 302"/>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3" name="Shape 303"/>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a:spcBef>
                <a:spcPts val="0"/>
              </a:spcBef>
              <a:buNone/>
            </a:pPr>
            <a:endParaRPr/>
          </a:p>
        </p:txBody>
      </p:sp>
      <p:sp>
        <p:nvSpPr>
          <p:cNvPr id="304" name="Shape 304"/>
          <p:cNvSpPr txBox="1">
            <a:spLocks noGrp="1"/>
          </p:cNvSpPr>
          <p:nvPr>
            <p:ph type="sldNum" idx="12"/>
          </p:nvPr>
        </p:nvSpPr>
        <p:spPr>
          <a:xfrm>
            <a:off x="3884612" y="8685213"/>
            <a:ext cx="2971800" cy="4587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pPr lvl="0">
                <a:spcBef>
                  <a:spcPts val="0"/>
                </a:spcBef>
                <a:buClr>
                  <a:srgbClr val="000000"/>
                </a:buClr>
                <a:buSzPct val="25000"/>
                <a:buFont typeface="Arial"/>
                <a:buNone/>
              </a:pPr>
              <a:t>22</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0" name="Shape 320"/>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a:spcBef>
                <a:spcPts val="0"/>
              </a:spcBef>
              <a:buNone/>
            </a:pPr>
            <a:endParaRPr/>
          </a:p>
        </p:txBody>
      </p:sp>
      <p:sp>
        <p:nvSpPr>
          <p:cNvPr id="321" name="Shape 321"/>
          <p:cNvSpPr txBox="1">
            <a:spLocks noGrp="1"/>
          </p:cNvSpPr>
          <p:nvPr>
            <p:ph type="sldNum" idx="12"/>
          </p:nvPr>
        </p:nvSpPr>
        <p:spPr>
          <a:xfrm>
            <a:off x="3884612" y="8685213"/>
            <a:ext cx="2971800" cy="4587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pPr lvl="0">
                <a:spcBef>
                  <a:spcPts val="0"/>
                </a:spcBef>
                <a:buClr>
                  <a:srgbClr val="000000"/>
                </a:buClr>
                <a:buSzPct val="25000"/>
                <a:buFont typeface="Arial"/>
                <a:buNone/>
              </a:pPr>
              <a:t>23</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Shape 332"/>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33" name="Shape 333"/>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a:spcBef>
                <a:spcPts val="0"/>
              </a:spcBef>
              <a:buNone/>
            </a:pPr>
            <a:endParaRPr/>
          </a:p>
        </p:txBody>
      </p:sp>
      <p:sp>
        <p:nvSpPr>
          <p:cNvPr id="334" name="Shape 334"/>
          <p:cNvSpPr txBox="1">
            <a:spLocks noGrp="1"/>
          </p:cNvSpPr>
          <p:nvPr>
            <p:ph type="sldNum" idx="12"/>
          </p:nvPr>
        </p:nvSpPr>
        <p:spPr>
          <a:xfrm>
            <a:off x="3884612" y="8685213"/>
            <a:ext cx="2971800" cy="4587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pPr lvl="0">
                <a:spcBef>
                  <a:spcPts val="0"/>
                </a:spcBef>
                <a:buClr>
                  <a:srgbClr val="000000"/>
                </a:buClr>
                <a:buSzPct val="25000"/>
                <a:buFont typeface="Arial"/>
                <a:buNone/>
              </a:pPr>
              <a:t>24</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Shape 344"/>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45" name="Shape 345"/>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a:spcBef>
                <a:spcPts val="0"/>
              </a:spcBef>
              <a:buNone/>
            </a:pPr>
            <a:endParaRPr/>
          </a:p>
        </p:txBody>
      </p:sp>
      <p:sp>
        <p:nvSpPr>
          <p:cNvPr id="346" name="Shape 346"/>
          <p:cNvSpPr txBox="1">
            <a:spLocks noGrp="1"/>
          </p:cNvSpPr>
          <p:nvPr>
            <p:ph type="sldNum" idx="12"/>
          </p:nvPr>
        </p:nvSpPr>
        <p:spPr>
          <a:xfrm>
            <a:off x="3884612" y="8685213"/>
            <a:ext cx="2971800" cy="4587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pPr lvl="0">
                <a:spcBef>
                  <a:spcPts val="0"/>
                </a:spcBef>
                <a:buClr>
                  <a:srgbClr val="000000"/>
                </a:buClr>
                <a:buSzPct val="25000"/>
                <a:buFont typeface="Arial"/>
                <a:buNone/>
              </a:pPr>
              <a:t>25</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Shape 351"/>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52" name="Shape 352"/>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a:spcBef>
                <a:spcPts val="0"/>
              </a:spcBef>
              <a:buNone/>
            </a:pPr>
            <a:endParaRPr/>
          </a:p>
        </p:txBody>
      </p:sp>
      <p:sp>
        <p:nvSpPr>
          <p:cNvPr id="353" name="Shape 353"/>
          <p:cNvSpPr txBox="1">
            <a:spLocks noGrp="1"/>
          </p:cNvSpPr>
          <p:nvPr>
            <p:ph type="sldNum" idx="12"/>
          </p:nvPr>
        </p:nvSpPr>
        <p:spPr>
          <a:xfrm>
            <a:off x="3884612" y="8685213"/>
            <a:ext cx="2971800" cy="4587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pPr lvl="0">
                <a:spcBef>
                  <a:spcPts val="0"/>
                </a:spcBef>
                <a:buClr>
                  <a:srgbClr val="000000"/>
                </a:buClr>
                <a:buSzPct val="25000"/>
                <a:buFont typeface="Arial"/>
                <a:buNone/>
              </a:pPr>
              <a:t>26</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Shape 358"/>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59" name="Shape 359"/>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a:spcBef>
                <a:spcPts val="0"/>
              </a:spcBef>
              <a:buNone/>
            </a:pPr>
            <a:endParaRPr/>
          </a:p>
        </p:txBody>
      </p:sp>
      <p:sp>
        <p:nvSpPr>
          <p:cNvPr id="360" name="Shape 360"/>
          <p:cNvSpPr txBox="1">
            <a:spLocks noGrp="1"/>
          </p:cNvSpPr>
          <p:nvPr>
            <p:ph type="sldNum" idx="12"/>
          </p:nvPr>
        </p:nvSpPr>
        <p:spPr>
          <a:xfrm>
            <a:off x="3884612" y="8685213"/>
            <a:ext cx="2971800" cy="4587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pPr lvl="0">
                <a:spcBef>
                  <a:spcPts val="0"/>
                </a:spcBef>
                <a:buClr>
                  <a:srgbClr val="000000"/>
                </a:buClr>
                <a:buSzPct val="25000"/>
                <a:buFont typeface="Arial"/>
                <a:buNone/>
              </a:pPr>
              <a:t>27</a:t>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Shape 365"/>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66" name="Shape 366"/>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a:spcBef>
                <a:spcPts val="0"/>
              </a:spcBef>
              <a:buNone/>
            </a:pPr>
            <a:endParaRPr/>
          </a:p>
        </p:txBody>
      </p:sp>
      <p:sp>
        <p:nvSpPr>
          <p:cNvPr id="367" name="Shape 367"/>
          <p:cNvSpPr txBox="1">
            <a:spLocks noGrp="1"/>
          </p:cNvSpPr>
          <p:nvPr>
            <p:ph type="sldNum" idx="12"/>
          </p:nvPr>
        </p:nvSpPr>
        <p:spPr>
          <a:xfrm>
            <a:off x="3884612" y="8685213"/>
            <a:ext cx="2971800" cy="4587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pPr lvl="0">
                <a:spcBef>
                  <a:spcPts val="0"/>
                </a:spcBef>
                <a:buClr>
                  <a:srgbClr val="000000"/>
                </a:buClr>
                <a:buSzPct val="25000"/>
                <a:buFont typeface="Arial"/>
                <a:buNone/>
              </a:pPr>
              <a:t>28</a:t>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Shape 372"/>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73" name="Shape 373"/>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a:spcBef>
                <a:spcPts val="0"/>
              </a:spcBef>
              <a:buNone/>
            </a:pPr>
            <a:endParaRPr/>
          </a:p>
        </p:txBody>
      </p:sp>
      <p:sp>
        <p:nvSpPr>
          <p:cNvPr id="374" name="Shape 374"/>
          <p:cNvSpPr txBox="1">
            <a:spLocks noGrp="1"/>
          </p:cNvSpPr>
          <p:nvPr>
            <p:ph type="sldNum" idx="12"/>
          </p:nvPr>
        </p:nvSpPr>
        <p:spPr>
          <a:xfrm>
            <a:off x="3884612" y="8685213"/>
            <a:ext cx="2971800" cy="4587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pPr lvl="0">
                <a:spcBef>
                  <a:spcPts val="0"/>
                </a:spcBef>
                <a:buClr>
                  <a:srgbClr val="000000"/>
                </a:buClr>
                <a:buSzPct val="25000"/>
                <a:buFont typeface="Arial"/>
                <a:buNone/>
              </a:pPr>
              <a:t>29</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Shape 104"/>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5" name="Shape 105"/>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a:spcBef>
                <a:spcPts val="0"/>
              </a:spcBef>
              <a:buNone/>
            </a:pPr>
            <a:endParaRPr/>
          </a:p>
        </p:txBody>
      </p:sp>
      <p:sp>
        <p:nvSpPr>
          <p:cNvPr id="106" name="Shape 106"/>
          <p:cNvSpPr txBox="1">
            <a:spLocks noGrp="1"/>
          </p:cNvSpPr>
          <p:nvPr>
            <p:ph type="sldNum" idx="12"/>
          </p:nvPr>
        </p:nvSpPr>
        <p:spPr>
          <a:xfrm>
            <a:off x="3884612" y="8685213"/>
            <a:ext cx="2971800" cy="4587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pPr lvl="0">
                <a:spcBef>
                  <a:spcPts val="0"/>
                </a:spcBef>
                <a:buClr>
                  <a:srgbClr val="000000"/>
                </a:buClr>
                <a:buSzPct val="25000"/>
                <a:buFont typeface="Arial"/>
                <a:buNone/>
              </a:pPr>
              <a:t>3</a:t>
            </a:fld>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Shape 380"/>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1" name="Shape 381"/>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a:spcBef>
                <a:spcPts val="0"/>
              </a:spcBef>
              <a:buNone/>
            </a:pPr>
            <a:endParaRPr/>
          </a:p>
        </p:txBody>
      </p:sp>
      <p:sp>
        <p:nvSpPr>
          <p:cNvPr id="382" name="Shape 382"/>
          <p:cNvSpPr txBox="1">
            <a:spLocks noGrp="1"/>
          </p:cNvSpPr>
          <p:nvPr>
            <p:ph type="sldNum" idx="12"/>
          </p:nvPr>
        </p:nvSpPr>
        <p:spPr>
          <a:xfrm>
            <a:off x="3884612" y="8685213"/>
            <a:ext cx="2971800" cy="4587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pPr lvl="0">
                <a:spcBef>
                  <a:spcPts val="0"/>
                </a:spcBef>
                <a:buClr>
                  <a:srgbClr val="000000"/>
                </a:buClr>
                <a:buSzPct val="25000"/>
                <a:buFont typeface="Arial"/>
                <a:buNone/>
              </a:pPr>
              <a:t>30</a:t>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Shape 388"/>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9" name="Shape 389"/>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a:spcBef>
                <a:spcPts val="0"/>
              </a:spcBef>
              <a:buNone/>
            </a:pPr>
            <a:endParaRPr/>
          </a:p>
        </p:txBody>
      </p:sp>
      <p:sp>
        <p:nvSpPr>
          <p:cNvPr id="390" name="Shape 390"/>
          <p:cNvSpPr txBox="1">
            <a:spLocks noGrp="1"/>
          </p:cNvSpPr>
          <p:nvPr>
            <p:ph type="sldNum" idx="12"/>
          </p:nvPr>
        </p:nvSpPr>
        <p:spPr>
          <a:xfrm>
            <a:off x="3884612" y="8685213"/>
            <a:ext cx="2971800" cy="4587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pPr lvl="0">
                <a:spcBef>
                  <a:spcPts val="0"/>
                </a:spcBef>
                <a:buClr>
                  <a:srgbClr val="000000"/>
                </a:buClr>
                <a:buSzPct val="25000"/>
                <a:buFont typeface="Arial"/>
                <a:buNone/>
              </a:pPr>
              <a:t>31</a:t>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Shape 399"/>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00" name="Shape 400"/>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a:spcBef>
                <a:spcPts val="0"/>
              </a:spcBef>
              <a:buNone/>
            </a:pPr>
            <a:endParaRPr/>
          </a:p>
        </p:txBody>
      </p:sp>
      <p:sp>
        <p:nvSpPr>
          <p:cNvPr id="401" name="Shape 401"/>
          <p:cNvSpPr txBox="1">
            <a:spLocks noGrp="1"/>
          </p:cNvSpPr>
          <p:nvPr>
            <p:ph type="sldNum" idx="12"/>
          </p:nvPr>
        </p:nvSpPr>
        <p:spPr>
          <a:xfrm>
            <a:off x="3884612" y="8685213"/>
            <a:ext cx="2971800" cy="4587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pPr lvl="0">
                <a:spcBef>
                  <a:spcPts val="0"/>
                </a:spcBef>
                <a:buClr>
                  <a:srgbClr val="000000"/>
                </a:buClr>
                <a:buSzPct val="25000"/>
                <a:buFont typeface="Arial"/>
                <a:buNone/>
              </a:pPr>
              <a:t>32</a:t>
            </a:fld>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Shape 427"/>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28" name="Shape 428"/>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a:spcBef>
                <a:spcPts val="0"/>
              </a:spcBef>
              <a:buNone/>
            </a:pPr>
            <a:endParaRPr/>
          </a:p>
        </p:txBody>
      </p:sp>
      <p:sp>
        <p:nvSpPr>
          <p:cNvPr id="429" name="Shape 429"/>
          <p:cNvSpPr txBox="1">
            <a:spLocks noGrp="1"/>
          </p:cNvSpPr>
          <p:nvPr>
            <p:ph type="sldNum" idx="12"/>
          </p:nvPr>
        </p:nvSpPr>
        <p:spPr>
          <a:xfrm>
            <a:off x="3884612" y="8685213"/>
            <a:ext cx="2971800" cy="4587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pPr lvl="0">
                <a:spcBef>
                  <a:spcPts val="0"/>
                </a:spcBef>
                <a:buClr>
                  <a:srgbClr val="000000"/>
                </a:buClr>
                <a:buSzPct val="25000"/>
                <a:buFont typeface="Arial"/>
                <a:buNone/>
              </a:pPr>
              <a:t>33</a:t>
            </a:fld>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Shape 437"/>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38" name="Shape 438"/>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a:spcBef>
                <a:spcPts val="0"/>
              </a:spcBef>
              <a:buNone/>
            </a:pPr>
            <a:endParaRPr/>
          </a:p>
        </p:txBody>
      </p:sp>
      <p:sp>
        <p:nvSpPr>
          <p:cNvPr id="439" name="Shape 439"/>
          <p:cNvSpPr txBox="1">
            <a:spLocks noGrp="1"/>
          </p:cNvSpPr>
          <p:nvPr>
            <p:ph type="sldNum" idx="12"/>
          </p:nvPr>
        </p:nvSpPr>
        <p:spPr>
          <a:xfrm>
            <a:off x="3884612" y="8685213"/>
            <a:ext cx="2971800" cy="4587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pPr lvl="0">
                <a:spcBef>
                  <a:spcPts val="0"/>
                </a:spcBef>
                <a:buClr>
                  <a:srgbClr val="000000"/>
                </a:buClr>
                <a:buSzPct val="25000"/>
                <a:buFont typeface="Arial"/>
                <a:buNone/>
              </a:pPr>
              <a:t>34</a:t>
            </a:fld>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Shape 446"/>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47" name="Shape 447"/>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a:spcBef>
                <a:spcPts val="0"/>
              </a:spcBef>
              <a:buNone/>
            </a:pPr>
            <a:endParaRPr/>
          </a:p>
        </p:txBody>
      </p:sp>
      <p:sp>
        <p:nvSpPr>
          <p:cNvPr id="448" name="Shape 448"/>
          <p:cNvSpPr txBox="1">
            <a:spLocks noGrp="1"/>
          </p:cNvSpPr>
          <p:nvPr>
            <p:ph type="sldNum" idx="12"/>
          </p:nvPr>
        </p:nvSpPr>
        <p:spPr>
          <a:xfrm>
            <a:off x="3884612" y="8685213"/>
            <a:ext cx="2971800" cy="4587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pPr lvl="0">
                <a:spcBef>
                  <a:spcPts val="0"/>
                </a:spcBef>
                <a:buClr>
                  <a:srgbClr val="000000"/>
                </a:buClr>
                <a:buSzPct val="25000"/>
                <a:buFont typeface="Arial"/>
                <a:buNone/>
              </a:pPr>
              <a:t>35</a:t>
            </a:fld>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Shape 454"/>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55" name="Shape 455"/>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a:spcBef>
                <a:spcPts val="0"/>
              </a:spcBef>
              <a:buNone/>
            </a:pPr>
            <a:endParaRPr/>
          </a:p>
        </p:txBody>
      </p:sp>
      <p:sp>
        <p:nvSpPr>
          <p:cNvPr id="456" name="Shape 456"/>
          <p:cNvSpPr txBox="1">
            <a:spLocks noGrp="1"/>
          </p:cNvSpPr>
          <p:nvPr>
            <p:ph type="sldNum" idx="12"/>
          </p:nvPr>
        </p:nvSpPr>
        <p:spPr>
          <a:xfrm>
            <a:off x="3884612" y="8685213"/>
            <a:ext cx="2971800" cy="4587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pPr lvl="0">
                <a:spcBef>
                  <a:spcPts val="0"/>
                </a:spcBef>
                <a:buClr>
                  <a:srgbClr val="000000"/>
                </a:buClr>
                <a:buSzPct val="25000"/>
                <a:buFont typeface="Arial"/>
                <a:buNone/>
              </a:pPr>
              <a:t>36</a:t>
            </a:fld>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Shape 466"/>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67" name="Shape 467"/>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rtl="0">
              <a:spcBef>
                <a:spcPts val="0"/>
              </a:spcBef>
              <a:buNone/>
            </a:pPr>
            <a:endParaRPr/>
          </a:p>
        </p:txBody>
      </p:sp>
      <p:sp>
        <p:nvSpPr>
          <p:cNvPr id="468" name="Shape 468"/>
          <p:cNvSpPr txBox="1">
            <a:spLocks noGrp="1"/>
          </p:cNvSpPr>
          <p:nvPr>
            <p:ph type="sldNum" idx="12"/>
          </p:nvPr>
        </p:nvSpPr>
        <p:spPr>
          <a:xfrm>
            <a:off x="3884612" y="8685213"/>
            <a:ext cx="2971800" cy="458700"/>
          </a:xfrm>
          <a:prstGeom prst="rect">
            <a:avLst/>
          </a:prstGeom>
        </p:spPr>
        <p:txBody>
          <a:bodyPr lIns="91425" tIns="45700" rIns="91425" bIns="45700" anchor="b" anchorCtr="0">
            <a:noAutofit/>
          </a:bodyPr>
          <a:lstStyle/>
          <a:p>
            <a:pPr lvl="0" rtl="0">
              <a:spcBef>
                <a:spcPts val="0"/>
              </a:spcBef>
              <a:buClr>
                <a:srgbClr val="000000"/>
              </a:buClr>
              <a:buSzPct val="25000"/>
              <a:buFont typeface="Arial"/>
              <a:buNone/>
            </a:pPr>
            <a:fld id="{00000000-1234-1234-1234-123412341234}" type="slidenum">
              <a:rPr lang="en-US"/>
              <a:pPr lvl="0" rtl="0">
                <a:spcBef>
                  <a:spcPts val="0"/>
                </a:spcBef>
                <a:buClr>
                  <a:srgbClr val="000000"/>
                </a:buClr>
                <a:buSzPct val="25000"/>
                <a:buFont typeface="Arial"/>
                <a:buNone/>
              </a:pPr>
              <a:t>37</a:t>
            </a:fld>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2"/>
        <p:cNvGrpSpPr/>
        <p:nvPr/>
      </p:nvGrpSpPr>
      <p:grpSpPr>
        <a:xfrm>
          <a:off x="0" y="0"/>
          <a:ext cx="0" cy="0"/>
          <a:chOff x="0" y="0"/>
          <a:chExt cx="0" cy="0"/>
        </a:xfrm>
      </p:grpSpPr>
      <p:sp>
        <p:nvSpPr>
          <p:cNvPr id="473" name="Shape 473"/>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74" name="Shape 474"/>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a:spcBef>
                <a:spcPts val="0"/>
              </a:spcBef>
              <a:buNone/>
            </a:pPr>
            <a:endParaRPr/>
          </a:p>
        </p:txBody>
      </p:sp>
      <p:sp>
        <p:nvSpPr>
          <p:cNvPr id="475" name="Shape 475"/>
          <p:cNvSpPr txBox="1">
            <a:spLocks noGrp="1"/>
          </p:cNvSpPr>
          <p:nvPr>
            <p:ph type="sldNum" idx="12"/>
          </p:nvPr>
        </p:nvSpPr>
        <p:spPr>
          <a:xfrm>
            <a:off x="3884612" y="8685213"/>
            <a:ext cx="2971800" cy="4587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pPr lvl="0">
                <a:spcBef>
                  <a:spcPts val="0"/>
                </a:spcBef>
                <a:buClr>
                  <a:srgbClr val="000000"/>
                </a:buClr>
                <a:buSzPct val="25000"/>
                <a:buFont typeface="Arial"/>
                <a:buNone/>
              </a:pPr>
              <a:t>38</a:t>
            </a:fld>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Shape 482"/>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83" name="Shape 483"/>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a:spcBef>
                <a:spcPts val="0"/>
              </a:spcBef>
              <a:buNone/>
            </a:pPr>
            <a:endParaRPr/>
          </a:p>
        </p:txBody>
      </p:sp>
      <p:sp>
        <p:nvSpPr>
          <p:cNvPr id="484" name="Shape 484"/>
          <p:cNvSpPr txBox="1">
            <a:spLocks noGrp="1"/>
          </p:cNvSpPr>
          <p:nvPr>
            <p:ph type="sldNum" idx="12"/>
          </p:nvPr>
        </p:nvSpPr>
        <p:spPr>
          <a:xfrm>
            <a:off x="3884612" y="8685213"/>
            <a:ext cx="2971800" cy="4587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pPr lvl="0">
                <a:spcBef>
                  <a:spcPts val="0"/>
                </a:spcBef>
                <a:buClr>
                  <a:srgbClr val="000000"/>
                </a:buClr>
                <a:buSzPct val="25000"/>
                <a:buFont typeface="Arial"/>
                <a:buNone/>
              </a:pPr>
              <a:t>39</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Shape 113"/>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4" name="Shape 114"/>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a:spcBef>
                <a:spcPts val="0"/>
              </a:spcBef>
              <a:buNone/>
            </a:pPr>
            <a:endParaRPr/>
          </a:p>
        </p:txBody>
      </p:sp>
      <p:sp>
        <p:nvSpPr>
          <p:cNvPr id="115" name="Shape 115"/>
          <p:cNvSpPr txBox="1">
            <a:spLocks noGrp="1"/>
          </p:cNvSpPr>
          <p:nvPr>
            <p:ph type="sldNum" idx="12"/>
          </p:nvPr>
        </p:nvSpPr>
        <p:spPr>
          <a:xfrm>
            <a:off x="3884612" y="8685213"/>
            <a:ext cx="2971800" cy="4587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pPr lvl="0">
                <a:spcBef>
                  <a:spcPts val="0"/>
                </a:spcBef>
                <a:buClr>
                  <a:srgbClr val="000000"/>
                </a:buClr>
                <a:buSzPct val="25000"/>
                <a:buFont typeface="Arial"/>
                <a:buNone/>
              </a:pPr>
              <a:t>4</a:t>
            </a:fld>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Shape 491"/>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92" name="Shape 492"/>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a:spcBef>
                <a:spcPts val="0"/>
              </a:spcBef>
              <a:buNone/>
            </a:pPr>
            <a:endParaRPr/>
          </a:p>
        </p:txBody>
      </p:sp>
      <p:sp>
        <p:nvSpPr>
          <p:cNvPr id="493" name="Shape 493"/>
          <p:cNvSpPr txBox="1">
            <a:spLocks noGrp="1"/>
          </p:cNvSpPr>
          <p:nvPr>
            <p:ph type="sldNum" idx="12"/>
          </p:nvPr>
        </p:nvSpPr>
        <p:spPr>
          <a:xfrm>
            <a:off x="3884612" y="8685213"/>
            <a:ext cx="2971800" cy="4587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pPr lvl="0">
                <a:spcBef>
                  <a:spcPts val="0"/>
                </a:spcBef>
                <a:buClr>
                  <a:srgbClr val="000000"/>
                </a:buClr>
                <a:buSzPct val="25000"/>
                <a:buFont typeface="Arial"/>
                <a:buNone/>
              </a:pPr>
              <a:t>40</a:t>
            </a:fld>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
        <p:cNvGrpSpPr/>
        <p:nvPr/>
      </p:nvGrpSpPr>
      <p:grpSpPr>
        <a:xfrm>
          <a:off x="0" y="0"/>
          <a:ext cx="0" cy="0"/>
          <a:chOff x="0" y="0"/>
          <a:chExt cx="0" cy="0"/>
        </a:xfrm>
      </p:grpSpPr>
      <p:sp>
        <p:nvSpPr>
          <p:cNvPr id="500" name="Shape 500"/>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01" name="Shape 501"/>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a:spcBef>
                <a:spcPts val="0"/>
              </a:spcBef>
              <a:buNone/>
            </a:pPr>
            <a:endParaRPr/>
          </a:p>
        </p:txBody>
      </p:sp>
      <p:sp>
        <p:nvSpPr>
          <p:cNvPr id="502" name="Shape 502"/>
          <p:cNvSpPr txBox="1">
            <a:spLocks noGrp="1"/>
          </p:cNvSpPr>
          <p:nvPr>
            <p:ph type="sldNum" idx="12"/>
          </p:nvPr>
        </p:nvSpPr>
        <p:spPr>
          <a:xfrm>
            <a:off x="3884612" y="8685213"/>
            <a:ext cx="2971800" cy="4587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pPr lvl="0">
                <a:spcBef>
                  <a:spcPts val="0"/>
                </a:spcBef>
                <a:buClr>
                  <a:srgbClr val="000000"/>
                </a:buClr>
                <a:buSzPct val="25000"/>
                <a:buFont typeface="Arial"/>
                <a:buNone/>
              </a:pPr>
              <a:t>41</a:t>
            </a:fld>
            <a:endParaRPr 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Shape 509"/>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10" name="Shape 510"/>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a:spcBef>
                <a:spcPts val="0"/>
              </a:spcBef>
              <a:buNone/>
            </a:pPr>
            <a:endParaRPr/>
          </a:p>
        </p:txBody>
      </p:sp>
      <p:sp>
        <p:nvSpPr>
          <p:cNvPr id="511" name="Shape 511"/>
          <p:cNvSpPr txBox="1">
            <a:spLocks noGrp="1"/>
          </p:cNvSpPr>
          <p:nvPr>
            <p:ph type="sldNum" idx="12"/>
          </p:nvPr>
        </p:nvSpPr>
        <p:spPr>
          <a:xfrm>
            <a:off x="3884612" y="8685213"/>
            <a:ext cx="2971800" cy="4587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pPr lvl="0">
                <a:spcBef>
                  <a:spcPts val="0"/>
                </a:spcBef>
                <a:buClr>
                  <a:srgbClr val="000000"/>
                </a:buClr>
                <a:buSzPct val="25000"/>
                <a:buFont typeface="Arial"/>
                <a:buNone/>
              </a:pPr>
              <a:t>42</a:t>
            </a:fld>
            <a:endParaRPr 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6"/>
        <p:cNvGrpSpPr/>
        <p:nvPr/>
      </p:nvGrpSpPr>
      <p:grpSpPr>
        <a:xfrm>
          <a:off x="0" y="0"/>
          <a:ext cx="0" cy="0"/>
          <a:chOff x="0" y="0"/>
          <a:chExt cx="0" cy="0"/>
        </a:xfrm>
      </p:grpSpPr>
      <p:sp>
        <p:nvSpPr>
          <p:cNvPr id="517" name="Shape 517"/>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18" name="Shape 518"/>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a:spcBef>
                <a:spcPts val="0"/>
              </a:spcBef>
              <a:buNone/>
            </a:pPr>
            <a:endParaRPr/>
          </a:p>
        </p:txBody>
      </p:sp>
      <p:sp>
        <p:nvSpPr>
          <p:cNvPr id="519" name="Shape 519"/>
          <p:cNvSpPr txBox="1">
            <a:spLocks noGrp="1"/>
          </p:cNvSpPr>
          <p:nvPr>
            <p:ph type="sldNum" idx="12"/>
          </p:nvPr>
        </p:nvSpPr>
        <p:spPr>
          <a:xfrm>
            <a:off x="3884612" y="8685213"/>
            <a:ext cx="2971800" cy="4587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pPr lvl="0">
                <a:spcBef>
                  <a:spcPts val="0"/>
                </a:spcBef>
                <a:buClr>
                  <a:srgbClr val="000000"/>
                </a:buClr>
                <a:buSzPct val="25000"/>
                <a:buFont typeface="Arial"/>
                <a:buNone/>
              </a:pPr>
              <a:t>43</a:t>
            </a:fld>
            <a:endParaRPr 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4"/>
        <p:cNvGrpSpPr/>
        <p:nvPr/>
      </p:nvGrpSpPr>
      <p:grpSpPr>
        <a:xfrm>
          <a:off x="0" y="0"/>
          <a:ext cx="0" cy="0"/>
          <a:chOff x="0" y="0"/>
          <a:chExt cx="0" cy="0"/>
        </a:xfrm>
      </p:grpSpPr>
      <p:sp>
        <p:nvSpPr>
          <p:cNvPr id="525" name="Shape 525"/>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6" name="Shape 526"/>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a:spcBef>
                <a:spcPts val="0"/>
              </a:spcBef>
              <a:buNone/>
            </a:pPr>
            <a:endParaRPr/>
          </a:p>
        </p:txBody>
      </p:sp>
      <p:sp>
        <p:nvSpPr>
          <p:cNvPr id="527" name="Shape 527"/>
          <p:cNvSpPr txBox="1">
            <a:spLocks noGrp="1"/>
          </p:cNvSpPr>
          <p:nvPr>
            <p:ph type="sldNum" idx="12"/>
          </p:nvPr>
        </p:nvSpPr>
        <p:spPr>
          <a:xfrm>
            <a:off x="3884612" y="8685213"/>
            <a:ext cx="2971800" cy="4587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pPr lvl="0">
                <a:spcBef>
                  <a:spcPts val="0"/>
                </a:spcBef>
                <a:buClr>
                  <a:srgbClr val="000000"/>
                </a:buClr>
                <a:buSzPct val="25000"/>
                <a:buFont typeface="Arial"/>
                <a:buNone/>
              </a:pPr>
              <a:t>44</a:t>
            </a:fld>
            <a:endParaRPr 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Shape 533"/>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34" name="Shape 534"/>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a:spcBef>
                <a:spcPts val="0"/>
              </a:spcBef>
              <a:buNone/>
            </a:pPr>
            <a:endParaRPr/>
          </a:p>
        </p:txBody>
      </p:sp>
      <p:sp>
        <p:nvSpPr>
          <p:cNvPr id="535" name="Shape 535"/>
          <p:cNvSpPr txBox="1">
            <a:spLocks noGrp="1"/>
          </p:cNvSpPr>
          <p:nvPr>
            <p:ph type="sldNum" idx="12"/>
          </p:nvPr>
        </p:nvSpPr>
        <p:spPr>
          <a:xfrm>
            <a:off x="3884612" y="8685213"/>
            <a:ext cx="2971800" cy="4587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pPr lvl="0">
                <a:spcBef>
                  <a:spcPts val="0"/>
                </a:spcBef>
                <a:buClr>
                  <a:srgbClr val="000000"/>
                </a:buClr>
                <a:buSzPct val="25000"/>
                <a:buFont typeface="Arial"/>
                <a:buNone/>
              </a:pPr>
              <a:t>45</a:t>
            </a:fld>
            <a:endParaRPr 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0"/>
        <p:cNvGrpSpPr/>
        <p:nvPr/>
      </p:nvGrpSpPr>
      <p:grpSpPr>
        <a:xfrm>
          <a:off x="0" y="0"/>
          <a:ext cx="0" cy="0"/>
          <a:chOff x="0" y="0"/>
          <a:chExt cx="0" cy="0"/>
        </a:xfrm>
      </p:grpSpPr>
      <p:sp>
        <p:nvSpPr>
          <p:cNvPr id="541" name="Shape 541"/>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2" name="Shape 542"/>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a:spcBef>
                <a:spcPts val="0"/>
              </a:spcBef>
              <a:buNone/>
            </a:pPr>
            <a:endParaRPr/>
          </a:p>
        </p:txBody>
      </p:sp>
      <p:sp>
        <p:nvSpPr>
          <p:cNvPr id="543" name="Shape 543"/>
          <p:cNvSpPr txBox="1">
            <a:spLocks noGrp="1"/>
          </p:cNvSpPr>
          <p:nvPr>
            <p:ph type="sldNum" idx="12"/>
          </p:nvPr>
        </p:nvSpPr>
        <p:spPr>
          <a:xfrm>
            <a:off x="3884612" y="8685213"/>
            <a:ext cx="2971800" cy="4587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pPr lvl="0">
                <a:spcBef>
                  <a:spcPts val="0"/>
                </a:spcBef>
                <a:buClr>
                  <a:srgbClr val="000000"/>
                </a:buClr>
                <a:buSzPct val="25000"/>
                <a:buFont typeface="Arial"/>
                <a:buNone/>
              </a:pPr>
              <a:t>46</a:t>
            </a:fld>
            <a:endParaRPr 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8"/>
        <p:cNvGrpSpPr/>
        <p:nvPr/>
      </p:nvGrpSpPr>
      <p:grpSpPr>
        <a:xfrm>
          <a:off x="0" y="0"/>
          <a:ext cx="0" cy="0"/>
          <a:chOff x="0" y="0"/>
          <a:chExt cx="0" cy="0"/>
        </a:xfrm>
      </p:grpSpPr>
      <p:sp>
        <p:nvSpPr>
          <p:cNvPr id="549" name="Shape 549"/>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50" name="Shape 550"/>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a:spcBef>
                <a:spcPts val="0"/>
              </a:spcBef>
              <a:buNone/>
            </a:pPr>
            <a:endParaRPr/>
          </a:p>
        </p:txBody>
      </p:sp>
      <p:sp>
        <p:nvSpPr>
          <p:cNvPr id="551" name="Shape 551"/>
          <p:cNvSpPr txBox="1">
            <a:spLocks noGrp="1"/>
          </p:cNvSpPr>
          <p:nvPr>
            <p:ph type="sldNum" idx="12"/>
          </p:nvPr>
        </p:nvSpPr>
        <p:spPr>
          <a:xfrm>
            <a:off x="3884612" y="8685213"/>
            <a:ext cx="2971800" cy="4587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pPr lvl="0">
                <a:spcBef>
                  <a:spcPts val="0"/>
                </a:spcBef>
                <a:buClr>
                  <a:srgbClr val="000000"/>
                </a:buClr>
                <a:buSzPct val="25000"/>
                <a:buFont typeface="Arial"/>
                <a:buNone/>
              </a:pPr>
              <a:t>47</a:t>
            </a:fld>
            <a:endParaRPr 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6"/>
        <p:cNvGrpSpPr/>
        <p:nvPr/>
      </p:nvGrpSpPr>
      <p:grpSpPr>
        <a:xfrm>
          <a:off x="0" y="0"/>
          <a:ext cx="0" cy="0"/>
          <a:chOff x="0" y="0"/>
          <a:chExt cx="0" cy="0"/>
        </a:xfrm>
      </p:grpSpPr>
      <p:sp>
        <p:nvSpPr>
          <p:cNvPr id="557" name="Shape 557"/>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558" name="Shape 558"/>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Shape 121"/>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2" name="Shape 122"/>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a:spcBef>
                <a:spcPts val="0"/>
              </a:spcBef>
              <a:buNone/>
            </a:pPr>
            <a:endParaRPr/>
          </a:p>
        </p:txBody>
      </p:sp>
      <p:sp>
        <p:nvSpPr>
          <p:cNvPr id="123" name="Shape 123"/>
          <p:cNvSpPr txBox="1">
            <a:spLocks noGrp="1"/>
          </p:cNvSpPr>
          <p:nvPr>
            <p:ph type="sldNum" idx="12"/>
          </p:nvPr>
        </p:nvSpPr>
        <p:spPr>
          <a:xfrm>
            <a:off x="3884612" y="8685213"/>
            <a:ext cx="2971800" cy="4587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pPr lvl="0">
                <a:spcBef>
                  <a:spcPts val="0"/>
                </a:spcBef>
                <a:buClr>
                  <a:srgbClr val="000000"/>
                </a:buClr>
                <a:buSzPct val="25000"/>
                <a:buFont typeface="Arial"/>
                <a:buNone/>
              </a:pPr>
              <a:t>5</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Shape 129"/>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0" name="Shape 130"/>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a:spcBef>
                <a:spcPts val="0"/>
              </a:spcBef>
              <a:buNone/>
            </a:pPr>
            <a:endParaRPr/>
          </a:p>
        </p:txBody>
      </p:sp>
      <p:sp>
        <p:nvSpPr>
          <p:cNvPr id="131" name="Shape 131"/>
          <p:cNvSpPr txBox="1">
            <a:spLocks noGrp="1"/>
          </p:cNvSpPr>
          <p:nvPr>
            <p:ph type="sldNum" idx="12"/>
          </p:nvPr>
        </p:nvSpPr>
        <p:spPr>
          <a:xfrm>
            <a:off x="3884612" y="8685213"/>
            <a:ext cx="2971800" cy="4587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pPr lvl="0">
                <a:spcBef>
                  <a:spcPts val="0"/>
                </a:spcBef>
                <a:buClr>
                  <a:srgbClr val="000000"/>
                </a:buClr>
                <a:buSzPct val="25000"/>
                <a:buFont typeface="Arial"/>
                <a:buNone/>
              </a:pPr>
              <a:t>6</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Shape 137"/>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8" name="Shape 138"/>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a:spcBef>
                <a:spcPts val="0"/>
              </a:spcBef>
              <a:buNone/>
            </a:pPr>
            <a:endParaRPr/>
          </a:p>
        </p:txBody>
      </p:sp>
      <p:sp>
        <p:nvSpPr>
          <p:cNvPr id="139" name="Shape 139"/>
          <p:cNvSpPr txBox="1">
            <a:spLocks noGrp="1"/>
          </p:cNvSpPr>
          <p:nvPr>
            <p:ph type="sldNum" idx="12"/>
          </p:nvPr>
        </p:nvSpPr>
        <p:spPr>
          <a:xfrm>
            <a:off x="3884612" y="8685213"/>
            <a:ext cx="2971800" cy="4587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pPr lvl="0">
                <a:spcBef>
                  <a:spcPts val="0"/>
                </a:spcBef>
                <a:buClr>
                  <a:srgbClr val="000000"/>
                </a:buClr>
                <a:buSzPct val="25000"/>
                <a:buFont typeface="Arial"/>
                <a:buNone/>
              </a:pPr>
              <a:t>7</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Shape 146"/>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7" name="Shape 147"/>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a:spcBef>
                <a:spcPts val="0"/>
              </a:spcBef>
              <a:buNone/>
            </a:pPr>
            <a:endParaRPr/>
          </a:p>
        </p:txBody>
      </p:sp>
      <p:sp>
        <p:nvSpPr>
          <p:cNvPr id="148" name="Shape 148"/>
          <p:cNvSpPr txBox="1">
            <a:spLocks noGrp="1"/>
          </p:cNvSpPr>
          <p:nvPr>
            <p:ph type="sldNum" idx="12"/>
          </p:nvPr>
        </p:nvSpPr>
        <p:spPr>
          <a:xfrm>
            <a:off x="3884612" y="8685213"/>
            <a:ext cx="2971800" cy="4587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pPr lvl="0">
                <a:spcBef>
                  <a:spcPts val="0"/>
                </a:spcBef>
                <a:buClr>
                  <a:srgbClr val="000000"/>
                </a:buClr>
                <a:buSzPct val="25000"/>
                <a:buFont typeface="Arial"/>
                <a:buNone/>
              </a:pPr>
              <a:t>8</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Shape 156"/>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7" name="Shape 157"/>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a:spcBef>
                <a:spcPts val="0"/>
              </a:spcBef>
              <a:buNone/>
            </a:pPr>
            <a:endParaRPr/>
          </a:p>
        </p:txBody>
      </p:sp>
      <p:sp>
        <p:nvSpPr>
          <p:cNvPr id="158" name="Shape 158"/>
          <p:cNvSpPr txBox="1">
            <a:spLocks noGrp="1"/>
          </p:cNvSpPr>
          <p:nvPr>
            <p:ph type="sldNum" idx="12"/>
          </p:nvPr>
        </p:nvSpPr>
        <p:spPr>
          <a:xfrm>
            <a:off x="3884612" y="8685213"/>
            <a:ext cx="2971800" cy="4587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pPr lvl="0">
                <a:spcBef>
                  <a:spcPts val="0"/>
                </a:spcBef>
                <a:buClr>
                  <a:srgbClr val="000000"/>
                </a:buClr>
                <a:buSzPct val="25000"/>
                <a:buFont typeface="Arial"/>
                <a:buNone/>
              </a:pPr>
              <a:t>9</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17"/>
        <p:cNvGrpSpPr/>
        <p:nvPr/>
      </p:nvGrpSpPr>
      <p:grpSpPr>
        <a:xfrm>
          <a:off x="0" y="0"/>
          <a:ext cx="0" cy="0"/>
          <a:chOff x="0" y="0"/>
          <a:chExt cx="0" cy="0"/>
        </a:xfrm>
      </p:grpSpPr>
      <p:pic>
        <p:nvPicPr>
          <p:cNvPr id="18" name="Shape 18" descr="Puffy white clouds in deep blue sky"/>
          <p:cNvPicPr preferRelativeResize="0"/>
          <p:nvPr/>
        </p:nvPicPr>
        <p:blipFill rotWithShape="1">
          <a:blip r:embed="rId2">
            <a:alphaModFix/>
          </a:blip>
          <a:srcRect/>
          <a:stretch/>
        </p:blipFill>
        <p:spPr>
          <a:xfrm>
            <a:off x="0" y="2057400"/>
            <a:ext cx="1490471" cy="3886200"/>
          </a:xfrm>
          <a:prstGeom prst="rect">
            <a:avLst/>
          </a:prstGeom>
          <a:noFill/>
          <a:ln>
            <a:noFill/>
          </a:ln>
        </p:spPr>
      </p:pic>
      <p:sp>
        <p:nvSpPr>
          <p:cNvPr id="19" name="Shape 19"/>
          <p:cNvSpPr/>
          <p:nvPr/>
        </p:nvSpPr>
        <p:spPr>
          <a:xfrm>
            <a:off x="1600200" y="0"/>
            <a:ext cx="5029199" cy="5943599"/>
          </a:xfrm>
          <a:prstGeom prst="rect">
            <a:avLst/>
          </a:prstGeom>
          <a:solidFill>
            <a:schemeClr val="accen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Corbel"/>
              <a:ea typeface="Corbel"/>
              <a:cs typeface="Corbel"/>
              <a:sym typeface="Corbel"/>
            </a:endParaRPr>
          </a:p>
        </p:txBody>
      </p:sp>
      <p:pic>
        <p:nvPicPr>
          <p:cNvPr id="20" name="Shape 20" descr="Closeup of plant shoot"/>
          <p:cNvPicPr preferRelativeResize="0"/>
          <p:nvPr/>
        </p:nvPicPr>
        <p:blipFill rotWithShape="1">
          <a:blip r:embed="rId3">
            <a:alphaModFix/>
          </a:blip>
          <a:srcRect/>
          <a:stretch/>
        </p:blipFill>
        <p:spPr>
          <a:xfrm>
            <a:off x="6739128" y="2057400"/>
            <a:ext cx="2060766" cy="3886200"/>
          </a:xfrm>
          <a:prstGeom prst="rect">
            <a:avLst/>
          </a:prstGeom>
          <a:noFill/>
          <a:ln>
            <a:noFill/>
          </a:ln>
        </p:spPr>
      </p:pic>
      <p:pic>
        <p:nvPicPr>
          <p:cNvPr id="21" name="Shape 21" descr="Waves"/>
          <p:cNvPicPr preferRelativeResize="0"/>
          <p:nvPr/>
        </p:nvPicPr>
        <p:blipFill rotWithShape="1">
          <a:blip r:embed="rId4">
            <a:alphaModFix/>
          </a:blip>
          <a:srcRect/>
          <a:stretch/>
        </p:blipFill>
        <p:spPr>
          <a:xfrm>
            <a:off x="8909622" y="2057400"/>
            <a:ext cx="3282695" cy="3886200"/>
          </a:xfrm>
          <a:prstGeom prst="rect">
            <a:avLst/>
          </a:prstGeom>
          <a:noFill/>
          <a:ln>
            <a:noFill/>
          </a:ln>
        </p:spPr>
      </p:pic>
      <p:sp>
        <p:nvSpPr>
          <p:cNvPr id="22" name="Shape 22"/>
          <p:cNvSpPr txBox="1">
            <a:spLocks noGrp="1"/>
          </p:cNvSpPr>
          <p:nvPr>
            <p:ph type="ctrTitle"/>
          </p:nvPr>
        </p:nvSpPr>
        <p:spPr>
          <a:xfrm>
            <a:off x="1751776" y="3019706"/>
            <a:ext cx="4846320" cy="2387600"/>
          </a:xfrm>
          <a:prstGeom prst="rect">
            <a:avLst/>
          </a:prstGeom>
          <a:noFill/>
          <a:ln>
            <a:noFill/>
          </a:ln>
        </p:spPr>
        <p:txBody>
          <a:bodyPr lIns="91425" tIns="91425" rIns="91425" bIns="91425" anchor="b" anchorCtr="0"/>
          <a:lstStyle>
            <a:lvl1pPr marL="0" marR="0" lvl="0" indent="0" algn="l" rtl="0">
              <a:lnSpc>
                <a:spcPct val="90000"/>
              </a:lnSpc>
              <a:spcBef>
                <a:spcPts val="0"/>
              </a:spcBef>
              <a:buClr>
                <a:schemeClr val="lt1"/>
              </a:buClr>
              <a:buFont typeface="Corbel"/>
              <a:buNone/>
              <a:defRPr sz="4800" b="0" i="0" u="none" strike="noStrike" cap="none">
                <a:solidFill>
                  <a:schemeClr val="lt1"/>
                </a:solidFill>
                <a:latin typeface="Corbel"/>
                <a:ea typeface="Corbel"/>
                <a:cs typeface="Corbel"/>
                <a:sym typeface="Corbe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23" name="Shape 23"/>
          <p:cNvSpPr txBox="1">
            <a:spLocks noGrp="1"/>
          </p:cNvSpPr>
          <p:nvPr>
            <p:ph type="subTitle" idx="1"/>
          </p:nvPr>
        </p:nvSpPr>
        <p:spPr>
          <a:xfrm>
            <a:off x="1751776" y="5381894"/>
            <a:ext cx="4846320" cy="448055"/>
          </a:xfrm>
          <a:prstGeom prst="rect">
            <a:avLst/>
          </a:prstGeom>
          <a:noFill/>
          <a:ln>
            <a:noFill/>
          </a:ln>
        </p:spPr>
        <p:txBody>
          <a:bodyPr lIns="91425" tIns="91425" rIns="91425" bIns="91425" anchor="t" anchorCtr="0"/>
          <a:lstStyle>
            <a:lvl1pPr marL="0" marR="0" lvl="0" indent="0" algn="l" rtl="0">
              <a:lnSpc>
                <a:spcPct val="90000"/>
              </a:lnSpc>
              <a:spcBef>
                <a:spcPts val="0"/>
              </a:spcBef>
              <a:buClr>
                <a:schemeClr val="lt1"/>
              </a:buClr>
              <a:buFont typeface="Arial"/>
              <a:buNone/>
              <a:defRPr sz="1800" b="0" i="0" u="none" strike="noStrike" cap="none">
                <a:solidFill>
                  <a:schemeClr val="lt1"/>
                </a:solidFill>
                <a:latin typeface="Corbel"/>
                <a:ea typeface="Corbel"/>
                <a:cs typeface="Corbel"/>
                <a:sym typeface="Corbel"/>
              </a:defRPr>
            </a:lvl1pPr>
            <a:lvl2pPr marL="457200" marR="0" lvl="1" indent="0" algn="ctr" rtl="0">
              <a:lnSpc>
                <a:spcPct val="90000"/>
              </a:lnSpc>
              <a:spcBef>
                <a:spcPts val="400"/>
              </a:spcBef>
              <a:buClr>
                <a:schemeClr val="dk1"/>
              </a:buClr>
              <a:buFont typeface="Arial"/>
              <a:buNone/>
              <a:defRPr sz="2000" b="0" i="0" u="none" strike="noStrike" cap="none">
                <a:solidFill>
                  <a:schemeClr val="dk1"/>
                </a:solidFill>
                <a:latin typeface="Corbel"/>
                <a:ea typeface="Corbel"/>
                <a:cs typeface="Corbel"/>
                <a:sym typeface="Corbel"/>
              </a:defRPr>
            </a:lvl2pPr>
            <a:lvl3pPr marL="914400" marR="0" lvl="2" indent="0" algn="ctr" rtl="0">
              <a:lnSpc>
                <a:spcPct val="90000"/>
              </a:lnSpc>
              <a:spcBef>
                <a:spcPts val="400"/>
              </a:spcBef>
              <a:buClr>
                <a:schemeClr val="dk1"/>
              </a:buClr>
              <a:buFont typeface="Arial"/>
              <a:buNone/>
              <a:defRPr sz="1800" b="0" i="0" u="none" strike="noStrike" cap="none">
                <a:solidFill>
                  <a:schemeClr val="dk1"/>
                </a:solidFill>
                <a:latin typeface="Corbel"/>
                <a:ea typeface="Corbel"/>
                <a:cs typeface="Corbel"/>
                <a:sym typeface="Corbel"/>
              </a:defRPr>
            </a:lvl3pPr>
            <a:lvl4pPr marL="1371600" marR="0" lvl="3" indent="0" algn="ctr" rtl="0">
              <a:lnSpc>
                <a:spcPct val="90000"/>
              </a:lnSpc>
              <a:spcBef>
                <a:spcPts val="400"/>
              </a:spcBef>
              <a:buClr>
                <a:schemeClr val="dk1"/>
              </a:buClr>
              <a:buFont typeface="Arial"/>
              <a:buNone/>
              <a:defRPr sz="1600" b="0" i="0" u="none" strike="noStrike" cap="none">
                <a:solidFill>
                  <a:schemeClr val="dk1"/>
                </a:solidFill>
                <a:latin typeface="Corbel"/>
                <a:ea typeface="Corbel"/>
                <a:cs typeface="Corbel"/>
                <a:sym typeface="Corbel"/>
              </a:defRPr>
            </a:lvl4pPr>
            <a:lvl5pPr marL="1828800" marR="0" lvl="4" indent="0" algn="ctr" rtl="0">
              <a:lnSpc>
                <a:spcPct val="90000"/>
              </a:lnSpc>
              <a:spcBef>
                <a:spcPts val="400"/>
              </a:spcBef>
              <a:buClr>
                <a:schemeClr val="dk1"/>
              </a:buClr>
              <a:buFont typeface="Arial"/>
              <a:buNone/>
              <a:defRPr sz="1600" b="0" i="0" u="none" strike="noStrike" cap="none">
                <a:solidFill>
                  <a:schemeClr val="dk1"/>
                </a:solidFill>
                <a:latin typeface="Corbel"/>
                <a:ea typeface="Corbel"/>
                <a:cs typeface="Corbel"/>
                <a:sym typeface="Corbel"/>
              </a:defRPr>
            </a:lvl5pPr>
            <a:lvl6pPr marL="2286000" marR="0" lvl="5" indent="0" algn="ctr" rtl="0">
              <a:lnSpc>
                <a:spcPct val="90000"/>
              </a:lnSpc>
              <a:spcBef>
                <a:spcPts val="400"/>
              </a:spcBef>
              <a:buClr>
                <a:schemeClr val="dk1"/>
              </a:buClr>
              <a:buFont typeface="Arial"/>
              <a:buNone/>
              <a:defRPr sz="1600" b="0" i="0" u="none" strike="noStrike" cap="none">
                <a:solidFill>
                  <a:schemeClr val="dk1"/>
                </a:solidFill>
                <a:latin typeface="Corbel"/>
                <a:ea typeface="Corbel"/>
                <a:cs typeface="Corbel"/>
                <a:sym typeface="Corbel"/>
              </a:defRPr>
            </a:lvl6pPr>
            <a:lvl7pPr marL="2743200" marR="0" lvl="6" indent="0" algn="ctr" rtl="0">
              <a:lnSpc>
                <a:spcPct val="90000"/>
              </a:lnSpc>
              <a:spcBef>
                <a:spcPts val="400"/>
              </a:spcBef>
              <a:buClr>
                <a:schemeClr val="dk1"/>
              </a:buClr>
              <a:buFont typeface="Arial"/>
              <a:buNone/>
              <a:defRPr sz="1600" b="0" i="0" u="none" strike="noStrike" cap="none">
                <a:solidFill>
                  <a:schemeClr val="dk1"/>
                </a:solidFill>
                <a:latin typeface="Corbel"/>
                <a:ea typeface="Corbel"/>
                <a:cs typeface="Corbel"/>
                <a:sym typeface="Corbel"/>
              </a:defRPr>
            </a:lvl7pPr>
            <a:lvl8pPr marL="3200400" marR="0" lvl="7" indent="0" algn="ctr" rtl="0">
              <a:lnSpc>
                <a:spcPct val="90000"/>
              </a:lnSpc>
              <a:spcBef>
                <a:spcPts val="400"/>
              </a:spcBef>
              <a:buClr>
                <a:schemeClr val="dk1"/>
              </a:buClr>
              <a:buFont typeface="Arial"/>
              <a:buNone/>
              <a:defRPr sz="1600" b="0" i="0" u="none" strike="noStrike" cap="none">
                <a:solidFill>
                  <a:schemeClr val="dk1"/>
                </a:solidFill>
                <a:latin typeface="Corbel"/>
                <a:ea typeface="Corbel"/>
                <a:cs typeface="Corbel"/>
                <a:sym typeface="Corbel"/>
              </a:defRPr>
            </a:lvl8pPr>
            <a:lvl9pPr marL="3657600" marR="0" lvl="8" indent="0" algn="ctr" rtl="0">
              <a:lnSpc>
                <a:spcPct val="90000"/>
              </a:lnSpc>
              <a:spcBef>
                <a:spcPts val="400"/>
              </a:spcBef>
              <a:buClr>
                <a:schemeClr val="dk1"/>
              </a:buClr>
              <a:buFont typeface="Arial"/>
              <a:buNone/>
              <a:defRPr sz="1600" b="0" i="0" u="none" strike="noStrike" cap="none">
                <a:solidFill>
                  <a:schemeClr val="dk1"/>
                </a:solidFill>
                <a:latin typeface="Corbel"/>
                <a:ea typeface="Corbel"/>
                <a:cs typeface="Corbel"/>
                <a:sym typeface="Corbe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cSld name="Title and Vertical Text">
    <p:spTree>
      <p:nvGrpSpPr>
        <p:cNvPr id="1" name="Shape 75"/>
        <p:cNvGrpSpPr/>
        <p:nvPr/>
      </p:nvGrpSpPr>
      <p:grpSpPr>
        <a:xfrm>
          <a:off x="0" y="0"/>
          <a:ext cx="0" cy="0"/>
          <a:chOff x="0" y="0"/>
          <a:chExt cx="0" cy="0"/>
        </a:xfrm>
      </p:grpSpPr>
      <p:sp>
        <p:nvSpPr>
          <p:cNvPr id="76" name="Shape 76"/>
          <p:cNvSpPr txBox="1">
            <a:spLocks noGrp="1"/>
          </p:cNvSpPr>
          <p:nvPr>
            <p:ph type="title"/>
          </p:nvPr>
        </p:nvSpPr>
        <p:spPr>
          <a:xfrm>
            <a:off x="1410025" y="276087"/>
            <a:ext cx="9371948" cy="1183566"/>
          </a:xfrm>
          <a:prstGeom prst="rect">
            <a:avLst/>
          </a:prstGeom>
          <a:noFill/>
          <a:ln>
            <a:noFill/>
          </a:ln>
        </p:spPr>
        <p:txBody>
          <a:bodyPr lIns="91425" tIns="91425" rIns="91425" bIns="91425" anchor="b" anchorCtr="0"/>
          <a:lstStyle>
            <a:lvl1pPr marL="0" marR="0" lvl="0" indent="0" algn="l" rtl="0">
              <a:spcBef>
                <a:spcPts val="0"/>
              </a:spcBef>
              <a:buClr>
                <a:schemeClr val="accent1"/>
              </a:buClr>
              <a:buFont typeface="Corbel"/>
              <a:buNone/>
              <a:defRPr sz="3400" b="0" i="0" u="none" strike="noStrike" cap="none">
                <a:solidFill>
                  <a:schemeClr val="accent1"/>
                </a:solidFill>
                <a:latin typeface="Corbel"/>
                <a:ea typeface="Corbel"/>
                <a:cs typeface="Corbel"/>
                <a:sym typeface="Corbe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77" name="Shape 77"/>
          <p:cNvSpPr txBox="1">
            <a:spLocks noGrp="1"/>
          </p:cNvSpPr>
          <p:nvPr>
            <p:ph type="body" idx="1"/>
          </p:nvPr>
        </p:nvSpPr>
        <p:spPr>
          <a:xfrm rot="5400000">
            <a:off x="3785660" y="-809632"/>
            <a:ext cx="4620681" cy="9371948"/>
          </a:xfrm>
          <a:prstGeom prst="rect">
            <a:avLst/>
          </a:prstGeom>
          <a:noFill/>
          <a:ln>
            <a:noFill/>
          </a:ln>
        </p:spPr>
        <p:txBody>
          <a:bodyPr lIns="91425" tIns="91425" rIns="91425" bIns="91425" anchor="t" anchorCtr="0"/>
          <a:lstStyle>
            <a:lvl1pPr marL="210312" marR="0" lvl="0" indent="-70611" algn="l" rtl="0">
              <a:lnSpc>
                <a:spcPct val="90000"/>
              </a:lnSpc>
              <a:spcBef>
                <a:spcPts val="1100"/>
              </a:spcBef>
              <a:buClr>
                <a:schemeClr val="dk1"/>
              </a:buClr>
              <a:buSzPct val="100000"/>
              <a:buFont typeface="Arial"/>
              <a:buChar char="•"/>
              <a:defRPr sz="2200" b="0" i="0" u="none" strike="noStrike" cap="none">
                <a:solidFill>
                  <a:schemeClr val="dk1"/>
                </a:solidFill>
                <a:latin typeface="Corbel"/>
                <a:ea typeface="Corbel"/>
                <a:cs typeface="Corbel"/>
                <a:sym typeface="Corbel"/>
              </a:defRPr>
            </a:lvl1pPr>
            <a:lvl2pPr marL="438912" marR="0" lvl="1" indent="-45212" algn="l" rtl="0">
              <a:lnSpc>
                <a:spcPct val="90000"/>
              </a:lnSpc>
              <a:spcBef>
                <a:spcPts val="400"/>
              </a:spcBef>
              <a:buClr>
                <a:schemeClr val="dk1"/>
              </a:buClr>
              <a:buSzPct val="100000"/>
              <a:buFont typeface="Arial"/>
              <a:buChar char="•"/>
              <a:defRPr sz="1800" b="0" i="0" u="none" strike="noStrike" cap="none">
                <a:solidFill>
                  <a:schemeClr val="dk1"/>
                </a:solidFill>
                <a:latin typeface="Corbel"/>
                <a:ea typeface="Corbel"/>
                <a:cs typeface="Corbel"/>
                <a:sym typeface="Corbel"/>
              </a:defRPr>
            </a:lvl2pPr>
            <a:lvl3pPr marL="676656" marR="0" lvl="2" indent="-54355" algn="l" rtl="0">
              <a:lnSpc>
                <a:spcPct val="90000"/>
              </a:lnSpc>
              <a:spcBef>
                <a:spcPts val="400"/>
              </a:spcBef>
              <a:buClr>
                <a:schemeClr val="dk1"/>
              </a:buClr>
              <a:buSzPct val="100000"/>
              <a:buFont typeface="Arial"/>
              <a:buChar char="•"/>
              <a:defRPr sz="1600" b="0" i="0" u="none" strike="noStrike" cap="none">
                <a:solidFill>
                  <a:schemeClr val="dk1"/>
                </a:solidFill>
                <a:latin typeface="Corbel"/>
                <a:ea typeface="Corbel"/>
                <a:cs typeface="Corbel"/>
                <a:sym typeface="Corbel"/>
              </a:defRPr>
            </a:lvl3pPr>
            <a:lvl4pPr marL="905256" marR="0" lvl="3" indent="-54355" algn="l" rtl="0">
              <a:lnSpc>
                <a:spcPct val="90000"/>
              </a:lnSpc>
              <a:spcBef>
                <a:spcPts val="400"/>
              </a:spcBef>
              <a:buClr>
                <a:schemeClr val="dk1"/>
              </a:buClr>
              <a:buSzPct val="100000"/>
              <a:buFont typeface="Arial"/>
              <a:buChar char="•"/>
              <a:defRPr sz="1600" b="0" i="0" u="none" strike="noStrike" cap="none">
                <a:solidFill>
                  <a:schemeClr val="dk1"/>
                </a:solidFill>
                <a:latin typeface="Corbel"/>
                <a:ea typeface="Corbel"/>
                <a:cs typeface="Corbel"/>
                <a:sym typeface="Corbel"/>
              </a:defRPr>
            </a:lvl4pPr>
            <a:lvl5pPr marL="1133856" marR="0" lvl="4" indent="-54355" algn="l" rtl="0">
              <a:lnSpc>
                <a:spcPct val="90000"/>
              </a:lnSpc>
              <a:spcBef>
                <a:spcPts val="400"/>
              </a:spcBef>
              <a:buClr>
                <a:schemeClr val="dk1"/>
              </a:buClr>
              <a:buSzPct val="100000"/>
              <a:buFont typeface="Arial"/>
              <a:buChar char="•"/>
              <a:defRPr sz="1600" b="0" i="0" u="none" strike="noStrike" cap="none">
                <a:solidFill>
                  <a:schemeClr val="dk1"/>
                </a:solidFill>
                <a:latin typeface="Corbel"/>
                <a:ea typeface="Corbel"/>
                <a:cs typeface="Corbel"/>
                <a:sym typeface="Corbel"/>
              </a:defRPr>
            </a:lvl5pPr>
            <a:lvl6pPr marL="1362456" marR="0" lvl="5" indent="-54355" algn="l" rtl="0">
              <a:lnSpc>
                <a:spcPct val="90000"/>
              </a:lnSpc>
              <a:spcBef>
                <a:spcPts val="400"/>
              </a:spcBef>
              <a:buClr>
                <a:schemeClr val="dk1"/>
              </a:buClr>
              <a:buSzPct val="100000"/>
              <a:buFont typeface="Arial"/>
              <a:buChar char="•"/>
              <a:defRPr sz="1600" b="0" i="0" u="none" strike="noStrike" cap="none">
                <a:solidFill>
                  <a:schemeClr val="dk1"/>
                </a:solidFill>
                <a:latin typeface="Corbel"/>
                <a:ea typeface="Corbel"/>
                <a:cs typeface="Corbel"/>
                <a:sym typeface="Corbel"/>
              </a:defRPr>
            </a:lvl6pPr>
            <a:lvl7pPr marL="1591056" marR="0" lvl="6" indent="-54355" algn="l" rtl="0">
              <a:lnSpc>
                <a:spcPct val="90000"/>
              </a:lnSpc>
              <a:spcBef>
                <a:spcPts val="400"/>
              </a:spcBef>
              <a:buClr>
                <a:schemeClr val="dk1"/>
              </a:buClr>
              <a:buSzPct val="100000"/>
              <a:buFont typeface="Arial"/>
              <a:buChar char="•"/>
              <a:defRPr sz="1600" b="0" i="0" u="none" strike="noStrike" cap="none">
                <a:solidFill>
                  <a:schemeClr val="dk1"/>
                </a:solidFill>
                <a:latin typeface="Corbel"/>
                <a:ea typeface="Corbel"/>
                <a:cs typeface="Corbel"/>
                <a:sym typeface="Corbel"/>
              </a:defRPr>
            </a:lvl7pPr>
            <a:lvl8pPr marL="1819656" marR="0" lvl="7" indent="-54355" algn="l" rtl="0">
              <a:lnSpc>
                <a:spcPct val="90000"/>
              </a:lnSpc>
              <a:spcBef>
                <a:spcPts val="400"/>
              </a:spcBef>
              <a:buClr>
                <a:schemeClr val="dk1"/>
              </a:buClr>
              <a:buSzPct val="100000"/>
              <a:buFont typeface="Arial"/>
              <a:buChar char="•"/>
              <a:defRPr sz="1600" b="0" i="0" u="none" strike="noStrike" cap="none">
                <a:solidFill>
                  <a:schemeClr val="dk1"/>
                </a:solidFill>
                <a:latin typeface="Corbel"/>
                <a:ea typeface="Corbel"/>
                <a:cs typeface="Corbel"/>
                <a:sym typeface="Corbel"/>
              </a:defRPr>
            </a:lvl8pPr>
            <a:lvl9pPr marL="2048256" marR="0" lvl="8" indent="-54355" algn="l" rtl="0">
              <a:lnSpc>
                <a:spcPct val="90000"/>
              </a:lnSpc>
              <a:spcBef>
                <a:spcPts val="400"/>
              </a:spcBef>
              <a:buClr>
                <a:schemeClr val="dk1"/>
              </a:buClr>
              <a:buSzPct val="100000"/>
              <a:buFont typeface="Arial"/>
              <a:buChar char="•"/>
              <a:defRPr sz="1600" b="0" i="0" u="none" strike="noStrike" cap="none">
                <a:solidFill>
                  <a:schemeClr val="dk1"/>
                </a:solidFill>
                <a:latin typeface="Corbel"/>
                <a:ea typeface="Corbel"/>
                <a:cs typeface="Corbel"/>
                <a:sym typeface="Corbel"/>
              </a:defRPr>
            </a:lvl9pPr>
          </a:lstStyle>
          <a:p>
            <a:endParaRPr/>
          </a:p>
        </p:txBody>
      </p:sp>
      <p:sp>
        <p:nvSpPr>
          <p:cNvPr id="78" name="Shape 78"/>
          <p:cNvSpPr txBox="1">
            <a:spLocks noGrp="1"/>
          </p:cNvSpPr>
          <p:nvPr>
            <p:ph type="dt" idx="10"/>
          </p:nvPr>
        </p:nvSpPr>
        <p:spPr>
          <a:xfrm>
            <a:off x="431100" y="6629400"/>
            <a:ext cx="1000661" cy="228600"/>
          </a:xfrm>
          <a:prstGeom prst="rect">
            <a:avLst/>
          </a:prstGeom>
          <a:noFill/>
          <a:ln>
            <a:noFill/>
          </a:ln>
        </p:spPr>
        <p:txBody>
          <a:bodyPr lIns="91425" tIns="91425" rIns="91425" bIns="91425" anchor="ctr" anchorCtr="0"/>
          <a:lstStyle>
            <a:lvl1pPr marL="0" marR="0" lvl="0" indent="0" algn="r" rtl="0">
              <a:spcBef>
                <a:spcPts val="0"/>
              </a:spcBef>
              <a:buNone/>
              <a:defRPr sz="800" b="0" i="0" u="none" strike="noStrike" cap="none">
                <a:solidFill>
                  <a:srgbClr val="687F00"/>
                </a:solidFill>
                <a:latin typeface="Corbel"/>
                <a:ea typeface="Corbel"/>
                <a:cs typeface="Corbel"/>
                <a:sym typeface="Corbel"/>
              </a:defRPr>
            </a:lvl1pPr>
            <a:lvl2pPr marL="457200" marR="0" lvl="1" indent="0" algn="l" rtl="0">
              <a:spcBef>
                <a:spcPts val="0"/>
              </a:spcBef>
              <a:buNone/>
              <a:defRPr sz="1800" b="0" i="0" u="none" strike="noStrike" cap="none">
                <a:solidFill>
                  <a:schemeClr val="dk1"/>
                </a:solidFill>
                <a:latin typeface="Corbel"/>
                <a:ea typeface="Corbel"/>
                <a:cs typeface="Corbel"/>
                <a:sym typeface="Corbel"/>
              </a:defRPr>
            </a:lvl2pPr>
            <a:lvl3pPr marL="914400" marR="0" lvl="2" indent="0" algn="l" rtl="0">
              <a:spcBef>
                <a:spcPts val="0"/>
              </a:spcBef>
              <a:buNone/>
              <a:defRPr sz="1800" b="0" i="0" u="none" strike="noStrike" cap="none">
                <a:solidFill>
                  <a:schemeClr val="dk1"/>
                </a:solidFill>
                <a:latin typeface="Corbel"/>
                <a:ea typeface="Corbel"/>
                <a:cs typeface="Corbel"/>
                <a:sym typeface="Corbel"/>
              </a:defRPr>
            </a:lvl3pPr>
            <a:lvl4pPr marL="1371600" marR="0" lvl="3" indent="0" algn="l" rtl="0">
              <a:spcBef>
                <a:spcPts val="0"/>
              </a:spcBef>
              <a:buNone/>
              <a:defRPr sz="1800" b="0" i="0" u="none" strike="noStrike" cap="none">
                <a:solidFill>
                  <a:schemeClr val="dk1"/>
                </a:solidFill>
                <a:latin typeface="Corbel"/>
                <a:ea typeface="Corbel"/>
                <a:cs typeface="Corbel"/>
                <a:sym typeface="Corbel"/>
              </a:defRPr>
            </a:lvl4pPr>
            <a:lvl5pPr marL="1828800" marR="0" lvl="4" indent="0" algn="l" rtl="0">
              <a:spcBef>
                <a:spcPts val="0"/>
              </a:spcBef>
              <a:buNone/>
              <a:defRPr sz="1800" b="0" i="0" u="none" strike="noStrike" cap="none">
                <a:solidFill>
                  <a:schemeClr val="dk1"/>
                </a:solidFill>
                <a:latin typeface="Corbel"/>
                <a:ea typeface="Corbel"/>
                <a:cs typeface="Corbel"/>
                <a:sym typeface="Corbel"/>
              </a:defRPr>
            </a:lvl5pPr>
            <a:lvl6pPr marL="2286000" marR="0" lvl="5" indent="0" algn="l" rtl="0">
              <a:spcBef>
                <a:spcPts val="0"/>
              </a:spcBef>
              <a:buNone/>
              <a:defRPr sz="1800" b="0" i="0" u="none" strike="noStrike" cap="none">
                <a:solidFill>
                  <a:schemeClr val="dk1"/>
                </a:solidFill>
                <a:latin typeface="Corbel"/>
                <a:ea typeface="Corbel"/>
                <a:cs typeface="Corbel"/>
                <a:sym typeface="Corbel"/>
              </a:defRPr>
            </a:lvl6pPr>
            <a:lvl7pPr marL="2743200" marR="0" lvl="6" indent="0" algn="l" rtl="0">
              <a:spcBef>
                <a:spcPts val="0"/>
              </a:spcBef>
              <a:buNone/>
              <a:defRPr sz="1800" b="0" i="0" u="none" strike="noStrike" cap="none">
                <a:solidFill>
                  <a:schemeClr val="dk1"/>
                </a:solidFill>
                <a:latin typeface="Corbel"/>
                <a:ea typeface="Corbel"/>
                <a:cs typeface="Corbel"/>
                <a:sym typeface="Corbel"/>
              </a:defRPr>
            </a:lvl7pPr>
            <a:lvl8pPr marL="3200400" marR="0" lvl="7" indent="0" algn="l" rtl="0">
              <a:spcBef>
                <a:spcPts val="0"/>
              </a:spcBef>
              <a:buNone/>
              <a:defRPr sz="1800" b="0" i="0" u="none" strike="noStrike" cap="none">
                <a:solidFill>
                  <a:schemeClr val="dk1"/>
                </a:solidFill>
                <a:latin typeface="Corbel"/>
                <a:ea typeface="Corbel"/>
                <a:cs typeface="Corbel"/>
                <a:sym typeface="Corbel"/>
              </a:defRPr>
            </a:lvl8pPr>
            <a:lvl9pPr marL="3657600" marR="0" lvl="8" indent="0" algn="l" rtl="0">
              <a:spcBef>
                <a:spcPts val="0"/>
              </a:spcBef>
              <a:buNone/>
              <a:defRPr sz="1800" b="0" i="0" u="none" strike="noStrike" cap="none">
                <a:solidFill>
                  <a:schemeClr val="dk1"/>
                </a:solidFill>
                <a:latin typeface="Corbel"/>
                <a:ea typeface="Corbel"/>
                <a:cs typeface="Corbel"/>
                <a:sym typeface="Corbel"/>
              </a:defRPr>
            </a:lvl9pPr>
          </a:lstStyle>
          <a:p>
            <a:endParaRPr/>
          </a:p>
        </p:txBody>
      </p:sp>
      <p:sp>
        <p:nvSpPr>
          <p:cNvPr id="79" name="Shape 79"/>
          <p:cNvSpPr txBox="1">
            <a:spLocks noGrp="1"/>
          </p:cNvSpPr>
          <p:nvPr>
            <p:ph type="ftr" idx="11"/>
          </p:nvPr>
        </p:nvSpPr>
        <p:spPr>
          <a:xfrm>
            <a:off x="1637716" y="6629400"/>
            <a:ext cx="9144259" cy="228600"/>
          </a:xfrm>
          <a:prstGeom prst="rect">
            <a:avLst/>
          </a:prstGeom>
          <a:noFill/>
          <a:ln>
            <a:noFill/>
          </a:ln>
        </p:spPr>
        <p:txBody>
          <a:bodyPr lIns="91425" tIns="91425" rIns="91425" bIns="91425" anchor="ctr" anchorCtr="0"/>
          <a:lstStyle>
            <a:lvl1pPr marL="0" marR="0" lvl="0" indent="0" algn="l" rtl="0">
              <a:spcBef>
                <a:spcPts val="0"/>
              </a:spcBef>
              <a:buNone/>
              <a:defRPr sz="800" b="0" i="0" u="none" strike="noStrike" cap="none">
                <a:solidFill>
                  <a:srgbClr val="687F00"/>
                </a:solidFill>
                <a:latin typeface="Corbel"/>
                <a:ea typeface="Corbel"/>
                <a:cs typeface="Corbel"/>
                <a:sym typeface="Corbel"/>
              </a:defRPr>
            </a:lvl1pPr>
            <a:lvl2pPr marL="457200" marR="0" lvl="1" indent="0" algn="l" rtl="0">
              <a:spcBef>
                <a:spcPts val="0"/>
              </a:spcBef>
              <a:buNone/>
              <a:defRPr sz="1800" b="0" i="0" u="none" strike="noStrike" cap="none">
                <a:solidFill>
                  <a:schemeClr val="dk1"/>
                </a:solidFill>
                <a:latin typeface="Corbel"/>
                <a:ea typeface="Corbel"/>
                <a:cs typeface="Corbel"/>
                <a:sym typeface="Corbel"/>
              </a:defRPr>
            </a:lvl2pPr>
            <a:lvl3pPr marL="914400" marR="0" lvl="2" indent="0" algn="l" rtl="0">
              <a:spcBef>
                <a:spcPts val="0"/>
              </a:spcBef>
              <a:buNone/>
              <a:defRPr sz="1800" b="0" i="0" u="none" strike="noStrike" cap="none">
                <a:solidFill>
                  <a:schemeClr val="dk1"/>
                </a:solidFill>
                <a:latin typeface="Corbel"/>
                <a:ea typeface="Corbel"/>
                <a:cs typeface="Corbel"/>
                <a:sym typeface="Corbel"/>
              </a:defRPr>
            </a:lvl3pPr>
            <a:lvl4pPr marL="1371600" marR="0" lvl="3" indent="0" algn="l" rtl="0">
              <a:spcBef>
                <a:spcPts val="0"/>
              </a:spcBef>
              <a:buNone/>
              <a:defRPr sz="1800" b="0" i="0" u="none" strike="noStrike" cap="none">
                <a:solidFill>
                  <a:schemeClr val="dk1"/>
                </a:solidFill>
                <a:latin typeface="Corbel"/>
                <a:ea typeface="Corbel"/>
                <a:cs typeface="Corbel"/>
                <a:sym typeface="Corbel"/>
              </a:defRPr>
            </a:lvl4pPr>
            <a:lvl5pPr marL="1828800" marR="0" lvl="4" indent="0" algn="l" rtl="0">
              <a:spcBef>
                <a:spcPts val="0"/>
              </a:spcBef>
              <a:buNone/>
              <a:defRPr sz="1800" b="0" i="0" u="none" strike="noStrike" cap="none">
                <a:solidFill>
                  <a:schemeClr val="dk1"/>
                </a:solidFill>
                <a:latin typeface="Corbel"/>
                <a:ea typeface="Corbel"/>
                <a:cs typeface="Corbel"/>
                <a:sym typeface="Corbel"/>
              </a:defRPr>
            </a:lvl5pPr>
            <a:lvl6pPr marL="2286000" marR="0" lvl="5" indent="0" algn="l" rtl="0">
              <a:spcBef>
                <a:spcPts val="0"/>
              </a:spcBef>
              <a:buNone/>
              <a:defRPr sz="1800" b="0" i="0" u="none" strike="noStrike" cap="none">
                <a:solidFill>
                  <a:schemeClr val="dk1"/>
                </a:solidFill>
                <a:latin typeface="Corbel"/>
                <a:ea typeface="Corbel"/>
                <a:cs typeface="Corbel"/>
                <a:sym typeface="Corbel"/>
              </a:defRPr>
            </a:lvl6pPr>
            <a:lvl7pPr marL="2743200" marR="0" lvl="6" indent="0" algn="l" rtl="0">
              <a:spcBef>
                <a:spcPts val="0"/>
              </a:spcBef>
              <a:buNone/>
              <a:defRPr sz="1800" b="0" i="0" u="none" strike="noStrike" cap="none">
                <a:solidFill>
                  <a:schemeClr val="dk1"/>
                </a:solidFill>
                <a:latin typeface="Corbel"/>
                <a:ea typeface="Corbel"/>
                <a:cs typeface="Corbel"/>
                <a:sym typeface="Corbel"/>
              </a:defRPr>
            </a:lvl7pPr>
            <a:lvl8pPr marL="3200400" marR="0" lvl="7" indent="0" algn="l" rtl="0">
              <a:spcBef>
                <a:spcPts val="0"/>
              </a:spcBef>
              <a:buNone/>
              <a:defRPr sz="1800" b="0" i="0" u="none" strike="noStrike" cap="none">
                <a:solidFill>
                  <a:schemeClr val="dk1"/>
                </a:solidFill>
                <a:latin typeface="Corbel"/>
                <a:ea typeface="Corbel"/>
                <a:cs typeface="Corbel"/>
                <a:sym typeface="Corbel"/>
              </a:defRPr>
            </a:lvl8pPr>
            <a:lvl9pPr marL="3657600" marR="0" lvl="8" indent="0" algn="l" rtl="0">
              <a:spcBef>
                <a:spcPts val="0"/>
              </a:spcBef>
              <a:buNone/>
              <a:defRPr sz="1800" b="0" i="0" u="none" strike="noStrike" cap="none">
                <a:solidFill>
                  <a:schemeClr val="dk1"/>
                </a:solidFill>
                <a:latin typeface="Corbel"/>
                <a:ea typeface="Corbel"/>
                <a:cs typeface="Corbel"/>
                <a:sym typeface="Corbel"/>
              </a:defRPr>
            </a:lvl9pPr>
          </a:lstStyle>
          <a:p>
            <a:endParaRPr/>
          </a:p>
        </p:txBody>
      </p:sp>
      <p:sp>
        <p:nvSpPr>
          <p:cNvPr id="80" name="Shape 80"/>
          <p:cNvSpPr txBox="1">
            <a:spLocks noGrp="1"/>
          </p:cNvSpPr>
          <p:nvPr>
            <p:ph type="sldNum" idx="12"/>
          </p:nvPr>
        </p:nvSpPr>
        <p:spPr>
          <a:xfrm>
            <a:off x="0" y="6629400"/>
            <a:ext cx="410401" cy="228600"/>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800" b="0" i="0" u="none" strike="noStrike" cap="none">
                <a:solidFill>
                  <a:srgbClr val="687F00"/>
                </a:solidFill>
                <a:latin typeface="Corbel"/>
                <a:ea typeface="Corbel"/>
                <a:cs typeface="Corbel"/>
                <a:sym typeface="Corbel"/>
              </a:rPr>
              <a:pPr marL="0" marR="0" lvl="0" indent="0" algn="r" rtl="0">
                <a:spcBef>
                  <a:spcPts val="0"/>
                </a:spcBef>
                <a:buSzPct val="25000"/>
                <a:buNone/>
              </a:pPr>
              <a:t>‹#›</a:t>
            </a:fld>
            <a:endParaRPr lang="en-US" sz="800" b="0" i="0" u="none" strike="noStrike" cap="none">
              <a:solidFill>
                <a:srgbClr val="687F00"/>
              </a:solidFill>
              <a:latin typeface="Corbel"/>
              <a:ea typeface="Corbel"/>
              <a:cs typeface="Corbel"/>
              <a:sym typeface="Corbe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cSld name="Vertical Title and Text">
    <p:spTree>
      <p:nvGrpSpPr>
        <p:cNvPr id="1" name="Shape 81"/>
        <p:cNvGrpSpPr/>
        <p:nvPr/>
      </p:nvGrpSpPr>
      <p:grpSpPr>
        <a:xfrm>
          <a:off x="0" y="0"/>
          <a:ext cx="0" cy="0"/>
          <a:chOff x="0" y="0"/>
          <a:chExt cx="0" cy="0"/>
        </a:xfrm>
      </p:grpSpPr>
      <p:sp>
        <p:nvSpPr>
          <p:cNvPr id="82" name="Shape 82"/>
          <p:cNvSpPr txBox="1">
            <a:spLocks noGrp="1"/>
          </p:cNvSpPr>
          <p:nvPr>
            <p:ph type="title"/>
          </p:nvPr>
        </p:nvSpPr>
        <p:spPr>
          <a:xfrm rot="5400000">
            <a:off x="6760368" y="2155031"/>
            <a:ext cx="5986463" cy="2057400"/>
          </a:xfrm>
          <a:prstGeom prst="rect">
            <a:avLst/>
          </a:prstGeom>
          <a:noFill/>
          <a:ln>
            <a:noFill/>
          </a:ln>
        </p:spPr>
        <p:txBody>
          <a:bodyPr lIns="91425" tIns="91425" rIns="91425" bIns="91425" anchor="b" anchorCtr="0"/>
          <a:lstStyle>
            <a:lvl1pPr marL="0" marR="0" lvl="0" indent="0" algn="l" rtl="0">
              <a:spcBef>
                <a:spcPts val="0"/>
              </a:spcBef>
              <a:buClr>
                <a:schemeClr val="accent1"/>
              </a:buClr>
              <a:buFont typeface="Corbel"/>
              <a:buNone/>
              <a:defRPr sz="3400" b="0" i="0" u="none" strike="noStrike" cap="none">
                <a:solidFill>
                  <a:schemeClr val="accent1"/>
                </a:solidFill>
                <a:latin typeface="Corbel"/>
                <a:ea typeface="Corbel"/>
                <a:cs typeface="Corbel"/>
                <a:sym typeface="Corbe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83" name="Shape 83"/>
          <p:cNvSpPr txBox="1">
            <a:spLocks noGrp="1"/>
          </p:cNvSpPr>
          <p:nvPr>
            <p:ph type="body" idx="1"/>
          </p:nvPr>
        </p:nvSpPr>
        <p:spPr>
          <a:xfrm rot="5400000">
            <a:off x="1712118" y="-683418"/>
            <a:ext cx="5986463" cy="7734299"/>
          </a:xfrm>
          <a:prstGeom prst="rect">
            <a:avLst/>
          </a:prstGeom>
          <a:noFill/>
          <a:ln>
            <a:noFill/>
          </a:ln>
        </p:spPr>
        <p:txBody>
          <a:bodyPr lIns="91425" tIns="91425" rIns="91425" bIns="91425" anchor="t" anchorCtr="0"/>
          <a:lstStyle>
            <a:lvl1pPr marL="210312" marR="0" lvl="0" indent="-70611" algn="l" rtl="0">
              <a:lnSpc>
                <a:spcPct val="90000"/>
              </a:lnSpc>
              <a:spcBef>
                <a:spcPts val="1100"/>
              </a:spcBef>
              <a:buClr>
                <a:schemeClr val="dk1"/>
              </a:buClr>
              <a:buSzPct val="100000"/>
              <a:buFont typeface="Arial"/>
              <a:buChar char="•"/>
              <a:defRPr sz="2200" b="0" i="0" u="none" strike="noStrike" cap="none">
                <a:solidFill>
                  <a:schemeClr val="dk1"/>
                </a:solidFill>
                <a:latin typeface="Corbel"/>
                <a:ea typeface="Corbel"/>
                <a:cs typeface="Corbel"/>
                <a:sym typeface="Corbel"/>
              </a:defRPr>
            </a:lvl1pPr>
            <a:lvl2pPr marL="438912" marR="0" lvl="1" indent="-45212" algn="l" rtl="0">
              <a:lnSpc>
                <a:spcPct val="90000"/>
              </a:lnSpc>
              <a:spcBef>
                <a:spcPts val="400"/>
              </a:spcBef>
              <a:buClr>
                <a:schemeClr val="dk1"/>
              </a:buClr>
              <a:buSzPct val="100000"/>
              <a:buFont typeface="Arial"/>
              <a:buChar char="•"/>
              <a:defRPr sz="1800" b="0" i="0" u="none" strike="noStrike" cap="none">
                <a:solidFill>
                  <a:schemeClr val="dk1"/>
                </a:solidFill>
                <a:latin typeface="Corbel"/>
                <a:ea typeface="Corbel"/>
                <a:cs typeface="Corbel"/>
                <a:sym typeface="Corbel"/>
              </a:defRPr>
            </a:lvl2pPr>
            <a:lvl3pPr marL="676656" marR="0" lvl="2" indent="-54355" algn="l" rtl="0">
              <a:lnSpc>
                <a:spcPct val="90000"/>
              </a:lnSpc>
              <a:spcBef>
                <a:spcPts val="400"/>
              </a:spcBef>
              <a:buClr>
                <a:schemeClr val="dk1"/>
              </a:buClr>
              <a:buSzPct val="100000"/>
              <a:buFont typeface="Arial"/>
              <a:buChar char="•"/>
              <a:defRPr sz="1600" b="0" i="0" u="none" strike="noStrike" cap="none">
                <a:solidFill>
                  <a:schemeClr val="dk1"/>
                </a:solidFill>
                <a:latin typeface="Corbel"/>
                <a:ea typeface="Corbel"/>
                <a:cs typeface="Corbel"/>
                <a:sym typeface="Corbel"/>
              </a:defRPr>
            </a:lvl3pPr>
            <a:lvl4pPr marL="905256" marR="0" lvl="3" indent="-54355" algn="l" rtl="0">
              <a:lnSpc>
                <a:spcPct val="90000"/>
              </a:lnSpc>
              <a:spcBef>
                <a:spcPts val="400"/>
              </a:spcBef>
              <a:buClr>
                <a:schemeClr val="dk1"/>
              </a:buClr>
              <a:buSzPct val="100000"/>
              <a:buFont typeface="Arial"/>
              <a:buChar char="•"/>
              <a:defRPr sz="1600" b="0" i="0" u="none" strike="noStrike" cap="none">
                <a:solidFill>
                  <a:schemeClr val="dk1"/>
                </a:solidFill>
                <a:latin typeface="Corbel"/>
                <a:ea typeface="Corbel"/>
                <a:cs typeface="Corbel"/>
                <a:sym typeface="Corbel"/>
              </a:defRPr>
            </a:lvl4pPr>
            <a:lvl5pPr marL="1133856" marR="0" lvl="4" indent="-54355" algn="l" rtl="0">
              <a:lnSpc>
                <a:spcPct val="90000"/>
              </a:lnSpc>
              <a:spcBef>
                <a:spcPts val="400"/>
              </a:spcBef>
              <a:buClr>
                <a:schemeClr val="dk1"/>
              </a:buClr>
              <a:buSzPct val="100000"/>
              <a:buFont typeface="Arial"/>
              <a:buChar char="•"/>
              <a:defRPr sz="1600" b="0" i="0" u="none" strike="noStrike" cap="none">
                <a:solidFill>
                  <a:schemeClr val="dk1"/>
                </a:solidFill>
                <a:latin typeface="Corbel"/>
                <a:ea typeface="Corbel"/>
                <a:cs typeface="Corbel"/>
                <a:sym typeface="Corbel"/>
              </a:defRPr>
            </a:lvl5pPr>
            <a:lvl6pPr marL="1362456" marR="0" lvl="5" indent="-54355" algn="l" rtl="0">
              <a:lnSpc>
                <a:spcPct val="90000"/>
              </a:lnSpc>
              <a:spcBef>
                <a:spcPts val="400"/>
              </a:spcBef>
              <a:buClr>
                <a:schemeClr val="dk1"/>
              </a:buClr>
              <a:buSzPct val="100000"/>
              <a:buFont typeface="Arial"/>
              <a:buChar char="•"/>
              <a:defRPr sz="1600" b="0" i="0" u="none" strike="noStrike" cap="none">
                <a:solidFill>
                  <a:schemeClr val="dk1"/>
                </a:solidFill>
                <a:latin typeface="Corbel"/>
                <a:ea typeface="Corbel"/>
                <a:cs typeface="Corbel"/>
                <a:sym typeface="Corbel"/>
              </a:defRPr>
            </a:lvl6pPr>
            <a:lvl7pPr marL="1591056" marR="0" lvl="6" indent="-54355" algn="l" rtl="0">
              <a:lnSpc>
                <a:spcPct val="90000"/>
              </a:lnSpc>
              <a:spcBef>
                <a:spcPts val="400"/>
              </a:spcBef>
              <a:buClr>
                <a:schemeClr val="dk1"/>
              </a:buClr>
              <a:buSzPct val="100000"/>
              <a:buFont typeface="Arial"/>
              <a:buChar char="•"/>
              <a:defRPr sz="1600" b="0" i="0" u="none" strike="noStrike" cap="none">
                <a:solidFill>
                  <a:schemeClr val="dk1"/>
                </a:solidFill>
                <a:latin typeface="Corbel"/>
                <a:ea typeface="Corbel"/>
                <a:cs typeface="Corbel"/>
                <a:sym typeface="Corbel"/>
              </a:defRPr>
            </a:lvl7pPr>
            <a:lvl8pPr marL="1819656" marR="0" lvl="7" indent="-54355" algn="l" rtl="0">
              <a:lnSpc>
                <a:spcPct val="90000"/>
              </a:lnSpc>
              <a:spcBef>
                <a:spcPts val="400"/>
              </a:spcBef>
              <a:buClr>
                <a:schemeClr val="dk1"/>
              </a:buClr>
              <a:buSzPct val="100000"/>
              <a:buFont typeface="Arial"/>
              <a:buChar char="•"/>
              <a:defRPr sz="1600" b="0" i="0" u="none" strike="noStrike" cap="none">
                <a:solidFill>
                  <a:schemeClr val="dk1"/>
                </a:solidFill>
                <a:latin typeface="Corbel"/>
                <a:ea typeface="Corbel"/>
                <a:cs typeface="Corbel"/>
                <a:sym typeface="Corbel"/>
              </a:defRPr>
            </a:lvl8pPr>
            <a:lvl9pPr marL="2048256" marR="0" lvl="8" indent="-54355" algn="l" rtl="0">
              <a:lnSpc>
                <a:spcPct val="90000"/>
              </a:lnSpc>
              <a:spcBef>
                <a:spcPts val="400"/>
              </a:spcBef>
              <a:buClr>
                <a:schemeClr val="dk1"/>
              </a:buClr>
              <a:buSzPct val="100000"/>
              <a:buFont typeface="Arial"/>
              <a:buChar char="•"/>
              <a:defRPr sz="1600" b="0" i="0" u="none" strike="noStrike" cap="none">
                <a:solidFill>
                  <a:schemeClr val="dk1"/>
                </a:solidFill>
                <a:latin typeface="Corbel"/>
                <a:ea typeface="Corbel"/>
                <a:cs typeface="Corbel"/>
                <a:sym typeface="Corbel"/>
              </a:defRPr>
            </a:lvl9pPr>
          </a:lstStyle>
          <a:p>
            <a:endParaRPr/>
          </a:p>
        </p:txBody>
      </p:sp>
      <p:sp>
        <p:nvSpPr>
          <p:cNvPr id="84" name="Shape 84"/>
          <p:cNvSpPr txBox="1">
            <a:spLocks noGrp="1"/>
          </p:cNvSpPr>
          <p:nvPr>
            <p:ph type="dt" idx="10"/>
          </p:nvPr>
        </p:nvSpPr>
        <p:spPr>
          <a:xfrm>
            <a:off x="431100" y="6629400"/>
            <a:ext cx="1000661" cy="228600"/>
          </a:xfrm>
          <a:prstGeom prst="rect">
            <a:avLst/>
          </a:prstGeom>
          <a:noFill/>
          <a:ln>
            <a:noFill/>
          </a:ln>
        </p:spPr>
        <p:txBody>
          <a:bodyPr lIns="91425" tIns="91425" rIns="91425" bIns="91425" anchor="ctr" anchorCtr="0"/>
          <a:lstStyle>
            <a:lvl1pPr marL="0" marR="0" lvl="0" indent="0" algn="r" rtl="0">
              <a:spcBef>
                <a:spcPts val="0"/>
              </a:spcBef>
              <a:buNone/>
              <a:defRPr sz="800" b="0" i="0" u="none" strike="noStrike" cap="none">
                <a:solidFill>
                  <a:srgbClr val="687F00"/>
                </a:solidFill>
                <a:latin typeface="Corbel"/>
                <a:ea typeface="Corbel"/>
                <a:cs typeface="Corbel"/>
                <a:sym typeface="Corbel"/>
              </a:defRPr>
            </a:lvl1pPr>
            <a:lvl2pPr marL="457200" marR="0" lvl="1" indent="0" algn="l" rtl="0">
              <a:spcBef>
                <a:spcPts val="0"/>
              </a:spcBef>
              <a:buNone/>
              <a:defRPr sz="1800" b="0" i="0" u="none" strike="noStrike" cap="none">
                <a:solidFill>
                  <a:schemeClr val="dk1"/>
                </a:solidFill>
                <a:latin typeface="Corbel"/>
                <a:ea typeface="Corbel"/>
                <a:cs typeface="Corbel"/>
                <a:sym typeface="Corbel"/>
              </a:defRPr>
            </a:lvl2pPr>
            <a:lvl3pPr marL="914400" marR="0" lvl="2" indent="0" algn="l" rtl="0">
              <a:spcBef>
                <a:spcPts val="0"/>
              </a:spcBef>
              <a:buNone/>
              <a:defRPr sz="1800" b="0" i="0" u="none" strike="noStrike" cap="none">
                <a:solidFill>
                  <a:schemeClr val="dk1"/>
                </a:solidFill>
                <a:latin typeface="Corbel"/>
                <a:ea typeface="Corbel"/>
                <a:cs typeface="Corbel"/>
                <a:sym typeface="Corbel"/>
              </a:defRPr>
            </a:lvl3pPr>
            <a:lvl4pPr marL="1371600" marR="0" lvl="3" indent="0" algn="l" rtl="0">
              <a:spcBef>
                <a:spcPts val="0"/>
              </a:spcBef>
              <a:buNone/>
              <a:defRPr sz="1800" b="0" i="0" u="none" strike="noStrike" cap="none">
                <a:solidFill>
                  <a:schemeClr val="dk1"/>
                </a:solidFill>
                <a:latin typeface="Corbel"/>
                <a:ea typeface="Corbel"/>
                <a:cs typeface="Corbel"/>
                <a:sym typeface="Corbel"/>
              </a:defRPr>
            </a:lvl4pPr>
            <a:lvl5pPr marL="1828800" marR="0" lvl="4" indent="0" algn="l" rtl="0">
              <a:spcBef>
                <a:spcPts val="0"/>
              </a:spcBef>
              <a:buNone/>
              <a:defRPr sz="1800" b="0" i="0" u="none" strike="noStrike" cap="none">
                <a:solidFill>
                  <a:schemeClr val="dk1"/>
                </a:solidFill>
                <a:latin typeface="Corbel"/>
                <a:ea typeface="Corbel"/>
                <a:cs typeface="Corbel"/>
                <a:sym typeface="Corbel"/>
              </a:defRPr>
            </a:lvl5pPr>
            <a:lvl6pPr marL="2286000" marR="0" lvl="5" indent="0" algn="l" rtl="0">
              <a:spcBef>
                <a:spcPts val="0"/>
              </a:spcBef>
              <a:buNone/>
              <a:defRPr sz="1800" b="0" i="0" u="none" strike="noStrike" cap="none">
                <a:solidFill>
                  <a:schemeClr val="dk1"/>
                </a:solidFill>
                <a:latin typeface="Corbel"/>
                <a:ea typeface="Corbel"/>
                <a:cs typeface="Corbel"/>
                <a:sym typeface="Corbel"/>
              </a:defRPr>
            </a:lvl6pPr>
            <a:lvl7pPr marL="2743200" marR="0" lvl="6" indent="0" algn="l" rtl="0">
              <a:spcBef>
                <a:spcPts val="0"/>
              </a:spcBef>
              <a:buNone/>
              <a:defRPr sz="1800" b="0" i="0" u="none" strike="noStrike" cap="none">
                <a:solidFill>
                  <a:schemeClr val="dk1"/>
                </a:solidFill>
                <a:latin typeface="Corbel"/>
                <a:ea typeface="Corbel"/>
                <a:cs typeface="Corbel"/>
                <a:sym typeface="Corbel"/>
              </a:defRPr>
            </a:lvl7pPr>
            <a:lvl8pPr marL="3200400" marR="0" lvl="7" indent="0" algn="l" rtl="0">
              <a:spcBef>
                <a:spcPts val="0"/>
              </a:spcBef>
              <a:buNone/>
              <a:defRPr sz="1800" b="0" i="0" u="none" strike="noStrike" cap="none">
                <a:solidFill>
                  <a:schemeClr val="dk1"/>
                </a:solidFill>
                <a:latin typeface="Corbel"/>
                <a:ea typeface="Corbel"/>
                <a:cs typeface="Corbel"/>
                <a:sym typeface="Corbel"/>
              </a:defRPr>
            </a:lvl8pPr>
            <a:lvl9pPr marL="3657600" marR="0" lvl="8" indent="0" algn="l" rtl="0">
              <a:spcBef>
                <a:spcPts val="0"/>
              </a:spcBef>
              <a:buNone/>
              <a:defRPr sz="1800" b="0" i="0" u="none" strike="noStrike" cap="none">
                <a:solidFill>
                  <a:schemeClr val="dk1"/>
                </a:solidFill>
                <a:latin typeface="Corbel"/>
                <a:ea typeface="Corbel"/>
                <a:cs typeface="Corbel"/>
                <a:sym typeface="Corbel"/>
              </a:defRPr>
            </a:lvl9pPr>
          </a:lstStyle>
          <a:p>
            <a:endParaRPr/>
          </a:p>
        </p:txBody>
      </p:sp>
      <p:sp>
        <p:nvSpPr>
          <p:cNvPr id="85" name="Shape 85"/>
          <p:cNvSpPr txBox="1">
            <a:spLocks noGrp="1"/>
          </p:cNvSpPr>
          <p:nvPr>
            <p:ph type="ftr" idx="11"/>
          </p:nvPr>
        </p:nvSpPr>
        <p:spPr>
          <a:xfrm>
            <a:off x="1637716" y="6629400"/>
            <a:ext cx="9144259" cy="228600"/>
          </a:xfrm>
          <a:prstGeom prst="rect">
            <a:avLst/>
          </a:prstGeom>
          <a:noFill/>
          <a:ln>
            <a:noFill/>
          </a:ln>
        </p:spPr>
        <p:txBody>
          <a:bodyPr lIns="91425" tIns="91425" rIns="91425" bIns="91425" anchor="ctr" anchorCtr="0"/>
          <a:lstStyle>
            <a:lvl1pPr marL="0" marR="0" lvl="0" indent="0" algn="l" rtl="0">
              <a:spcBef>
                <a:spcPts val="0"/>
              </a:spcBef>
              <a:buNone/>
              <a:defRPr sz="800" b="0" i="0" u="none" strike="noStrike" cap="none">
                <a:solidFill>
                  <a:srgbClr val="687F00"/>
                </a:solidFill>
                <a:latin typeface="Corbel"/>
                <a:ea typeface="Corbel"/>
                <a:cs typeface="Corbel"/>
                <a:sym typeface="Corbel"/>
              </a:defRPr>
            </a:lvl1pPr>
            <a:lvl2pPr marL="457200" marR="0" lvl="1" indent="0" algn="l" rtl="0">
              <a:spcBef>
                <a:spcPts val="0"/>
              </a:spcBef>
              <a:buNone/>
              <a:defRPr sz="1800" b="0" i="0" u="none" strike="noStrike" cap="none">
                <a:solidFill>
                  <a:schemeClr val="dk1"/>
                </a:solidFill>
                <a:latin typeface="Corbel"/>
                <a:ea typeface="Corbel"/>
                <a:cs typeface="Corbel"/>
                <a:sym typeface="Corbel"/>
              </a:defRPr>
            </a:lvl2pPr>
            <a:lvl3pPr marL="914400" marR="0" lvl="2" indent="0" algn="l" rtl="0">
              <a:spcBef>
                <a:spcPts val="0"/>
              </a:spcBef>
              <a:buNone/>
              <a:defRPr sz="1800" b="0" i="0" u="none" strike="noStrike" cap="none">
                <a:solidFill>
                  <a:schemeClr val="dk1"/>
                </a:solidFill>
                <a:latin typeface="Corbel"/>
                <a:ea typeface="Corbel"/>
                <a:cs typeface="Corbel"/>
                <a:sym typeface="Corbel"/>
              </a:defRPr>
            </a:lvl3pPr>
            <a:lvl4pPr marL="1371600" marR="0" lvl="3" indent="0" algn="l" rtl="0">
              <a:spcBef>
                <a:spcPts val="0"/>
              </a:spcBef>
              <a:buNone/>
              <a:defRPr sz="1800" b="0" i="0" u="none" strike="noStrike" cap="none">
                <a:solidFill>
                  <a:schemeClr val="dk1"/>
                </a:solidFill>
                <a:latin typeface="Corbel"/>
                <a:ea typeface="Corbel"/>
                <a:cs typeface="Corbel"/>
                <a:sym typeface="Corbel"/>
              </a:defRPr>
            </a:lvl4pPr>
            <a:lvl5pPr marL="1828800" marR="0" lvl="4" indent="0" algn="l" rtl="0">
              <a:spcBef>
                <a:spcPts val="0"/>
              </a:spcBef>
              <a:buNone/>
              <a:defRPr sz="1800" b="0" i="0" u="none" strike="noStrike" cap="none">
                <a:solidFill>
                  <a:schemeClr val="dk1"/>
                </a:solidFill>
                <a:latin typeface="Corbel"/>
                <a:ea typeface="Corbel"/>
                <a:cs typeface="Corbel"/>
                <a:sym typeface="Corbel"/>
              </a:defRPr>
            </a:lvl5pPr>
            <a:lvl6pPr marL="2286000" marR="0" lvl="5" indent="0" algn="l" rtl="0">
              <a:spcBef>
                <a:spcPts val="0"/>
              </a:spcBef>
              <a:buNone/>
              <a:defRPr sz="1800" b="0" i="0" u="none" strike="noStrike" cap="none">
                <a:solidFill>
                  <a:schemeClr val="dk1"/>
                </a:solidFill>
                <a:latin typeface="Corbel"/>
                <a:ea typeface="Corbel"/>
                <a:cs typeface="Corbel"/>
                <a:sym typeface="Corbel"/>
              </a:defRPr>
            </a:lvl6pPr>
            <a:lvl7pPr marL="2743200" marR="0" lvl="6" indent="0" algn="l" rtl="0">
              <a:spcBef>
                <a:spcPts val="0"/>
              </a:spcBef>
              <a:buNone/>
              <a:defRPr sz="1800" b="0" i="0" u="none" strike="noStrike" cap="none">
                <a:solidFill>
                  <a:schemeClr val="dk1"/>
                </a:solidFill>
                <a:latin typeface="Corbel"/>
                <a:ea typeface="Corbel"/>
                <a:cs typeface="Corbel"/>
                <a:sym typeface="Corbel"/>
              </a:defRPr>
            </a:lvl7pPr>
            <a:lvl8pPr marL="3200400" marR="0" lvl="7" indent="0" algn="l" rtl="0">
              <a:spcBef>
                <a:spcPts val="0"/>
              </a:spcBef>
              <a:buNone/>
              <a:defRPr sz="1800" b="0" i="0" u="none" strike="noStrike" cap="none">
                <a:solidFill>
                  <a:schemeClr val="dk1"/>
                </a:solidFill>
                <a:latin typeface="Corbel"/>
                <a:ea typeface="Corbel"/>
                <a:cs typeface="Corbel"/>
                <a:sym typeface="Corbel"/>
              </a:defRPr>
            </a:lvl8pPr>
            <a:lvl9pPr marL="3657600" marR="0" lvl="8" indent="0" algn="l" rtl="0">
              <a:spcBef>
                <a:spcPts val="0"/>
              </a:spcBef>
              <a:buNone/>
              <a:defRPr sz="1800" b="0" i="0" u="none" strike="noStrike" cap="none">
                <a:solidFill>
                  <a:schemeClr val="dk1"/>
                </a:solidFill>
                <a:latin typeface="Corbel"/>
                <a:ea typeface="Corbel"/>
                <a:cs typeface="Corbel"/>
                <a:sym typeface="Corbel"/>
              </a:defRPr>
            </a:lvl9pPr>
          </a:lstStyle>
          <a:p>
            <a:endParaRPr/>
          </a:p>
        </p:txBody>
      </p:sp>
      <p:sp>
        <p:nvSpPr>
          <p:cNvPr id="86" name="Shape 86"/>
          <p:cNvSpPr txBox="1">
            <a:spLocks noGrp="1"/>
          </p:cNvSpPr>
          <p:nvPr>
            <p:ph type="sldNum" idx="12"/>
          </p:nvPr>
        </p:nvSpPr>
        <p:spPr>
          <a:xfrm>
            <a:off x="0" y="6629400"/>
            <a:ext cx="410401" cy="228600"/>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800" b="0" i="0" u="none" strike="noStrike" cap="none">
                <a:solidFill>
                  <a:srgbClr val="687F00"/>
                </a:solidFill>
                <a:latin typeface="Corbel"/>
                <a:ea typeface="Corbel"/>
                <a:cs typeface="Corbel"/>
                <a:sym typeface="Corbel"/>
              </a:rPr>
              <a:pPr marL="0" marR="0" lvl="0" indent="0" algn="r" rtl="0">
                <a:spcBef>
                  <a:spcPts val="0"/>
                </a:spcBef>
                <a:buSzPct val="25000"/>
                <a:buNone/>
              </a:pPr>
              <a:t>‹#›</a:t>
            </a:fld>
            <a:endParaRPr lang="en-US" sz="800" b="0" i="0" u="none" strike="noStrike" cap="none">
              <a:solidFill>
                <a:srgbClr val="687F00"/>
              </a:solidFill>
              <a:latin typeface="Corbel"/>
              <a:ea typeface="Corbel"/>
              <a:cs typeface="Corbel"/>
              <a:sym typeface="Corbe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24"/>
        <p:cNvGrpSpPr/>
        <p:nvPr/>
      </p:nvGrpSpPr>
      <p:grpSpPr>
        <a:xfrm>
          <a:off x="0" y="0"/>
          <a:ext cx="0" cy="0"/>
          <a:chOff x="0" y="0"/>
          <a:chExt cx="0" cy="0"/>
        </a:xfrm>
      </p:grpSpPr>
      <p:sp>
        <p:nvSpPr>
          <p:cNvPr id="25" name="Shape 25"/>
          <p:cNvSpPr txBox="1">
            <a:spLocks noGrp="1"/>
          </p:cNvSpPr>
          <p:nvPr>
            <p:ph type="title"/>
          </p:nvPr>
        </p:nvSpPr>
        <p:spPr>
          <a:xfrm>
            <a:off x="1410025" y="276087"/>
            <a:ext cx="9371948" cy="1183566"/>
          </a:xfrm>
          <a:prstGeom prst="rect">
            <a:avLst/>
          </a:prstGeom>
          <a:noFill/>
          <a:ln>
            <a:noFill/>
          </a:ln>
        </p:spPr>
        <p:txBody>
          <a:bodyPr lIns="91425" tIns="91425" rIns="91425" bIns="91425" anchor="b" anchorCtr="0"/>
          <a:lstStyle>
            <a:lvl1pPr marL="0" marR="0" lvl="0" indent="0" algn="l" rtl="0">
              <a:spcBef>
                <a:spcPts val="0"/>
              </a:spcBef>
              <a:buClr>
                <a:schemeClr val="accent1"/>
              </a:buClr>
              <a:buFont typeface="Corbel"/>
              <a:buNone/>
              <a:defRPr sz="3400" b="0" i="0" u="none" strike="noStrike" cap="none">
                <a:solidFill>
                  <a:schemeClr val="accent1"/>
                </a:solidFill>
                <a:latin typeface="Corbel"/>
                <a:ea typeface="Corbel"/>
                <a:cs typeface="Corbel"/>
                <a:sym typeface="Corbe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26" name="Shape 26"/>
          <p:cNvSpPr txBox="1">
            <a:spLocks noGrp="1"/>
          </p:cNvSpPr>
          <p:nvPr>
            <p:ph type="body" idx="1"/>
          </p:nvPr>
        </p:nvSpPr>
        <p:spPr>
          <a:xfrm>
            <a:off x="1410026" y="1566000"/>
            <a:ext cx="9371948" cy="4620681"/>
          </a:xfrm>
          <a:prstGeom prst="rect">
            <a:avLst/>
          </a:prstGeom>
          <a:noFill/>
          <a:ln>
            <a:noFill/>
          </a:ln>
        </p:spPr>
        <p:txBody>
          <a:bodyPr lIns="91425" tIns="91425" rIns="91425" bIns="91425" anchor="t" anchorCtr="0"/>
          <a:lstStyle>
            <a:lvl1pPr marL="210312" marR="0" lvl="0" indent="-70611" algn="l" rtl="0">
              <a:lnSpc>
                <a:spcPct val="90000"/>
              </a:lnSpc>
              <a:spcBef>
                <a:spcPts val="1100"/>
              </a:spcBef>
              <a:buClr>
                <a:schemeClr val="dk1"/>
              </a:buClr>
              <a:buSzPct val="100000"/>
              <a:buFont typeface="Arial"/>
              <a:buChar char="•"/>
              <a:defRPr sz="2200" b="0" i="0" u="none" strike="noStrike" cap="none">
                <a:solidFill>
                  <a:schemeClr val="dk1"/>
                </a:solidFill>
                <a:latin typeface="Corbel"/>
                <a:ea typeface="Corbel"/>
                <a:cs typeface="Corbel"/>
                <a:sym typeface="Corbel"/>
              </a:defRPr>
            </a:lvl1pPr>
            <a:lvl2pPr marL="438912" marR="0" lvl="1" indent="-45212" algn="l" rtl="0">
              <a:lnSpc>
                <a:spcPct val="90000"/>
              </a:lnSpc>
              <a:spcBef>
                <a:spcPts val="400"/>
              </a:spcBef>
              <a:buClr>
                <a:schemeClr val="dk1"/>
              </a:buClr>
              <a:buSzPct val="100000"/>
              <a:buFont typeface="Arial"/>
              <a:buChar char="•"/>
              <a:defRPr sz="1800" b="0" i="0" u="none" strike="noStrike" cap="none">
                <a:solidFill>
                  <a:schemeClr val="dk1"/>
                </a:solidFill>
                <a:latin typeface="Corbel"/>
                <a:ea typeface="Corbel"/>
                <a:cs typeface="Corbel"/>
                <a:sym typeface="Corbel"/>
              </a:defRPr>
            </a:lvl2pPr>
            <a:lvl3pPr marL="676656" marR="0" lvl="2" indent="-54355" algn="l" rtl="0">
              <a:lnSpc>
                <a:spcPct val="90000"/>
              </a:lnSpc>
              <a:spcBef>
                <a:spcPts val="400"/>
              </a:spcBef>
              <a:buClr>
                <a:schemeClr val="dk1"/>
              </a:buClr>
              <a:buSzPct val="100000"/>
              <a:buFont typeface="Arial"/>
              <a:buChar char="•"/>
              <a:defRPr sz="1600" b="0" i="0" u="none" strike="noStrike" cap="none">
                <a:solidFill>
                  <a:schemeClr val="dk1"/>
                </a:solidFill>
                <a:latin typeface="Corbel"/>
                <a:ea typeface="Corbel"/>
                <a:cs typeface="Corbel"/>
                <a:sym typeface="Corbel"/>
              </a:defRPr>
            </a:lvl3pPr>
            <a:lvl4pPr marL="905256" marR="0" lvl="3" indent="-54355" algn="l" rtl="0">
              <a:lnSpc>
                <a:spcPct val="90000"/>
              </a:lnSpc>
              <a:spcBef>
                <a:spcPts val="400"/>
              </a:spcBef>
              <a:buClr>
                <a:schemeClr val="dk1"/>
              </a:buClr>
              <a:buSzPct val="100000"/>
              <a:buFont typeface="Arial"/>
              <a:buChar char="•"/>
              <a:defRPr sz="1600" b="0" i="0" u="none" strike="noStrike" cap="none">
                <a:solidFill>
                  <a:schemeClr val="dk1"/>
                </a:solidFill>
                <a:latin typeface="Corbel"/>
                <a:ea typeface="Corbel"/>
                <a:cs typeface="Corbel"/>
                <a:sym typeface="Corbel"/>
              </a:defRPr>
            </a:lvl4pPr>
            <a:lvl5pPr marL="1133856" marR="0" lvl="4" indent="-54355" algn="l" rtl="0">
              <a:lnSpc>
                <a:spcPct val="90000"/>
              </a:lnSpc>
              <a:spcBef>
                <a:spcPts val="400"/>
              </a:spcBef>
              <a:buClr>
                <a:schemeClr val="dk1"/>
              </a:buClr>
              <a:buSzPct val="100000"/>
              <a:buFont typeface="Arial"/>
              <a:buChar char="•"/>
              <a:defRPr sz="1600" b="0" i="0" u="none" strike="noStrike" cap="none">
                <a:solidFill>
                  <a:schemeClr val="dk1"/>
                </a:solidFill>
                <a:latin typeface="Corbel"/>
                <a:ea typeface="Corbel"/>
                <a:cs typeface="Corbel"/>
                <a:sym typeface="Corbel"/>
              </a:defRPr>
            </a:lvl5pPr>
            <a:lvl6pPr marL="1362456" marR="0" lvl="5" indent="-54355" algn="l" rtl="0">
              <a:lnSpc>
                <a:spcPct val="90000"/>
              </a:lnSpc>
              <a:spcBef>
                <a:spcPts val="400"/>
              </a:spcBef>
              <a:buClr>
                <a:schemeClr val="dk1"/>
              </a:buClr>
              <a:buSzPct val="100000"/>
              <a:buFont typeface="Arial"/>
              <a:buChar char="•"/>
              <a:defRPr sz="1600" b="0" i="0" u="none" strike="noStrike" cap="none">
                <a:solidFill>
                  <a:schemeClr val="dk1"/>
                </a:solidFill>
                <a:latin typeface="Corbel"/>
                <a:ea typeface="Corbel"/>
                <a:cs typeface="Corbel"/>
                <a:sym typeface="Corbel"/>
              </a:defRPr>
            </a:lvl6pPr>
            <a:lvl7pPr marL="1591056" marR="0" lvl="6" indent="-54355" algn="l" rtl="0">
              <a:lnSpc>
                <a:spcPct val="90000"/>
              </a:lnSpc>
              <a:spcBef>
                <a:spcPts val="400"/>
              </a:spcBef>
              <a:buClr>
                <a:schemeClr val="dk1"/>
              </a:buClr>
              <a:buSzPct val="100000"/>
              <a:buFont typeface="Arial"/>
              <a:buChar char="•"/>
              <a:defRPr sz="1600" b="0" i="0" u="none" strike="noStrike" cap="none">
                <a:solidFill>
                  <a:schemeClr val="dk1"/>
                </a:solidFill>
                <a:latin typeface="Corbel"/>
                <a:ea typeface="Corbel"/>
                <a:cs typeface="Corbel"/>
                <a:sym typeface="Corbel"/>
              </a:defRPr>
            </a:lvl7pPr>
            <a:lvl8pPr marL="1819656" marR="0" lvl="7" indent="-54355" algn="l" rtl="0">
              <a:lnSpc>
                <a:spcPct val="90000"/>
              </a:lnSpc>
              <a:spcBef>
                <a:spcPts val="400"/>
              </a:spcBef>
              <a:buClr>
                <a:schemeClr val="dk1"/>
              </a:buClr>
              <a:buSzPct val="100000"/>
              <a:buFont typeface="Arial"/>
              <a:buChar char="•"/>
              <a:defRPr sz="1600" b="0" i="0" u="none" strike="noStrike" cap="none">
                <a:solidFill>
                  <a:schemeClr val="dk1"/>
                </a:solidFill>
                <a:latin typeface="Corbel"/>
                <a:ea typeface="Corbel"/>
                <a:cs typeface="Corbel"/>
                <a:sym typeface="Corbel"/>
              </a:defRPr>
            </a:lvl8pPr>
            <a:lvl9pPr marL="2048256" marR="0" lvl="8" indent="-54355" algn="l" rtl="0">
              <a:lnSpc>
                <a:spcPct val="90000"/>
              </a:lnSpc>
              <a:spcBef>
                <a:spcPts val="400"/>
              </a:spcBef>
              <a:buClr>
                <a:schemeClr val="dk1"/>
              </a:buClr>
              <a:buSzPct val="100000"/>
              <a:buFont typeface="Arial"/>
              <a:buChar char="•"/>
              <a:defRPr sz="1600" b="0" i="0" u="none" strike="noStrike" cap="none">
                <a:solidFill>
                  <a:schemeClr val="dk1"/>
                </a:solidFill>
                <a:latin typeface="Corbel"/>
                <a:ea typeface="Corbel"/>
                <a:cs typeface="Corbel"/>
                <a:sym typeface="Corbel"/>
              </a:defRPr>
            </a:lvl9pPr>
          </a:lstStyle>
          <a:p>
            <a:endParaRPr/>
          </a:p>
        </p:txBody>
      </p:sp>
      <p:sp>
        <p:nvSpPr>
          <p:cNvPr id="27" name="Shape 27"/>
          <p:cNvSpPr txBox="1">
            <a:spLocks noGrp="1"/>
          </p:cNvSpPr>
          <p:nvPr>
            <p:ph type="dt" idx="10"/>
          </p:nvPr>
        </p:nvSpPr>
        <p:spPr>
          <a:xfrm>
            <a:off x="431100" y="6629400"/>
            <a:ext cx="1000661" cy="228600"/>
          </a:xfrm>
          <a:prstGeom prst="rect">
            <a:avLst/>
          </a:prstGeom>
          <a:noFill/>
          <a:ln>
            <a:noFill/>
          </a:ln>
        </p:spPr>
        <p:txBody>
          <a:bodyPr lIns="91425" tIns="91425" rIns="91425" bIns="91425" anchor="ctr" anchorCtr="0"/>
          <a:lstStyle>
            <a:lvl1pPr marL="0" marR="0" lvl="0" indent="0" algn="r" rtl="0">
              <a:spcBef>
                <a:spcPts val="0"/>
              </a:spcBef>
              <a:buNone/>
              <a:defRPr sz="800" b="0" i="0" u="none" strike="noStrike" cap="none">
                <a:solidFill>
                  <a:srgbClr val="687F00"/>
                </a:solidFill>
                <a:latin typeface="Corbel"/>
                <a:ea typeface="Corbel"/>
                <a:cs typeface="Corbel"/>
                <a:sym typeface="Corbel"/>
              </a:defRPr>
            </a:lvl1pPr>
            <a:lvl2pPr marL="457200" marR="0" lvl="1" indent="0" algn="l" rtl="0">
              <a:spcBef>
                <a:spcPts val="0"/>
              </a:spcBef>
              <a:buNone/>
              <a:defRPr sz="1800" b="0" i="0" u="none" strike="noStrike" cap="none">
                <a:solidFill>
                  <a:schemeClr val="dk1"/>
                </a:solidFill>
                <a:latin typeface="Corbel"/>
                <a:ea typeface="Corbel"/>
                <a:cs typeface="Corbel"/>
                <a:sym typeface="Corbel"/>
              </a:defRPr>
            </a:lvl2pPr>
            <a:lvl3pPr marL="914400" marR="0" lvl="2" indent="0" algn="l" rtl="0">
              <a:spcBef>
                <a:spcPts val="0"/>
              </a:spcBef>
              <a:buNone/>
              <a:defRPr sz="1800" b="0" i="0" u="none" strike="noStrike" cap="none">
                <a:solidFill>
                  <a:schemeClr val="dk1"/>
                </a:solidFill>
                <a:latin typeface="Corbel"/>
                <a:ea typeface="Corbel"/>
                <a:cs typeface="Corbel"/>
                <a:sym typeface="Corbel"/>
              </a:defRPr>
            </a:lvl3pPr>
            <a:lvl4pPr marL="1371600" marR="0" lvl="3" indent="0" algn="l" rtl="0">
              <a:spcBef>
                <a:spcPts val="0"/>
              </a:spcBef>
              <a:buNone/>
              <a:defRPr sz="1800" b="0" i="0" u="none" strike="noStrike" cap="none">
                <a:solidFill>
                  <a:schemeClr val="dk1"/>
                </a:solidFill>
                <a:latin typeface="Corbel"/>
                <a:ea typeface="Corbel"/>
                <a:cs typeface="Corbel"/>
                <a:sym typeface="Corbel"/>
              </a:defRPr>
            </a:lvl4pPr>
            <a:lvl5pPr marL="1828800" marR="0" lvl="4" indent="0" algn="l" rtl="0">
              <a:spcBef>
                <a:spcPts val="0"/>
              </a:spcBef>
              <a:buNone/>
              <a:defRPr sz="1800" b="0" i="0" u="none" strike="noStrike" cap="none">
                <a:solidFill>
                  <a:schemeClr val="dk1"/>
                </a:solidFill>
                <a:latin typeface="Corbel"/>
                <a:ea typeface="Corbel"/>
                <a:cs typeface="Corbel"/>
                <a:sym typeface="Corbel"/>
              </a:defRPr>
            </a:lvl5pPr>
            <a:lvl6pPr marL="2286000" marR="0" lvl="5" indent="0" algn="l" rtl="0">
              <a:spcBef>
                <a:spcPts val="0"/>
              </a:spcBef>
              <a:buNone/>
              <a:defRPr sz="1800" b="0" i="0" u="none" strike="noStrike" cap="none">
                <a:solidFill>
                  <a:schemeClr val="dk1"/>
                </a:solidFill>
                <a:latin typeface="Corbel"/>
                <a:ea typeface="Corbel"/>
                <a:cs typeface="Corbel"/>
                <a:sym typeface="Corbel"/>
              </a:defRPr>
            </a:lvl6pPr>
            <a:lvl7pPr marL="2743200" marR="0" lvl="6" indent="0" algn="l" rtl="0">
              <a:spcBef>
                <a:spcPts val="0"/>
              </a:spcBef>
              <a:buNone/>
              <a:defRPr sz="1800" b="0" i="0" u="none" strike="noStrike" cap="none">
                <a:solidFill>
                  <a:schemeClr val="dk1"/>
                </a:solidFill>
                <a:latin typeface="Corbel"/>
                <a:ea typeface="Corbel"/>
                <a:cs typeface="Corbel"/>
                <a:sym typeface="Corbel"/>
              </a:defRPr>
            </a:lvl7pPr>
            <a:lvl8pPr marL="3200400" marR="0" lvl="7" indent="0" algn="l" rtl="0">
              <a:spcBef>
                <a:spcPts val="0"/>
              </a:spcBef>
              <a:buNone/>
              <a:defRPr sz="1800" b="0" i="0" u="none" strike="noStrike" cap="none">
                <a:solidFill>
                  <a:schemeClr val="dk1"/>
                </a:solidFill>
                <a:latin typeface="Corbel"/>
                <a:ea typeface="Corbel"/>
                <a:cs typeface="Corbel"/>
                <a:sym typeface="Corbel"/>
              </a:defRPr>
            </a:lvl8pPr>
            <a:lvl9pPr marL="3657600" marR="0" lvl="8" indent="0" algn="l" rtl="0">
              <a:spcBef>
                <a:spcPts val="0"/>
              </a:spcBef>
              <a:buNone/>
              <a:defRPr sz="1800" b="0" i="0" u="none" strike="noStrike" cap="none">
                <a:solidFill>
                  <a:schemeClr val="dk1"/>
                </a:solidFill>
                <a:latin typeface="Corbel"/>
                <a:ea typeface="Corbel"/>
                <a:cs typeface="Corbel"/>
                <a:sym typeface="Corbel"/>
              </a:defRPr>
            </a:lvl9pPr>
          </a:lstStyle>
          <a:p>
            <a:endParaRPr/>
          </a:p>
        </p:txBody>
      </p:sp>
      <p:sp>
        <p:nvSpPr>
          <p:cNvPr id="28" name="Shape 28"/>
          <p:cNvSpPr txBox="1">
            <a:spLocks noGrp="1"/>
          </p:cNvSpPr>
          <p:nvPr>
            <p:ph type="ftr" idx="11"/>
          </p:nvPr>
        </p:nvSpPr>
        <p:spPr>
          <a:xfrm>
            <a:off x="1637716" y="6629400"/>
            <a:ext cx="9144259" cy="228600"/>
          </a:xfrm>
          <a:prstGeom prst="rect">
            <a:avLst/>
          </a:prstGeom>
          <a:noFill/>
          <a:ln>
            <a:noFill/>
          </a:ln>
        </p:spPr>
        <p:txBody>
          <a:bodyPr lIns="91425" tIns="91425" rIns="91425" bIns="91425" anchor="ctr" anchorCtr="0"/>
          <a:lstStyle>
            <a:lvl1pPr marL="0" marR="0" lvl="0" indent="0" algn="l" rtl="0">
              <a:spcBef>
                <a:spcPts val="0"/>
              </a:spcBef>
              <a:buNone/>
              <a:defRPr sz="800" b="0" i="0" u="none" strike="noStrike" cap="none">
                <a:solidFill>
                  <a:srgbClr val="687F00"/>
                </a:solidFill>
                <a:latin typeface="Corbel"/>
                <a:ea typeface="Corbel"/>
                <a:cs typeface="Corbel"/>
                <a:sym typeface="Corbel"/>
              </a:defRPr>
            </a:lvl1pPr>
            <a:lvl2pPr marL="457200" marR="0" lvl="1" indent="0" algn="l" rtl="0">
              <a:spcBef>
                <a:spcPts val="0"/>
              </a:spcBef>
              <a:buNone/>
              <a:defRPr sz="1800" b="0" i="0" u="none" strike="noStrike" cap="none">
                <a:solidFill>
                  <a:schemeClr val="dk1"/>
                </a:solidFill>
                <a:latin typeface="Corbel"/>
                <a:ea typeface="Corbel"/>
                <a:cs typeface="Corbel"/>
                <a:sym typeface="Corbel"/>
              </a:defRPr>
            </a:lvl2pPr>
            <a:lvl3pPr marL="914400" marR="0" lvl="2" indent="0" algn="l" rtl="0">
              <a:spcBef>
                <a:spcPts val="0"/>
              </a:spcBef>
              <a:buNone/>
              <a:defRPr sz="1800" b="0" i="0" u="none" strike="noStrike" cap="none">
                <a:solidFill>
                  <a:schemeClr val="dk1"/>
                </a:solidFill>
                <a:latin typeface="Corbel"/>
                <a:ea typeface="Corbel"/>
                <a:cs typeface="Corbel"/>
                <a:sym typeface="Corbel"/>
              </a:defRPr>
            </a:lvl3pPr>
            <a:lvl4pPr marL="1371600" marR="0" lvl="3" indent="0" algn="l" rtl="0">
              <a:spcBef>
                <a:spcPts val="0"/>
              </a:spcBef>
              <a:buNone/>
              <a:defRPr sz="1800" b="0" i="0" u="none" strike="noStrike" cap="none">
                <a:solidFill>
                  <a:schemeClr val="dk1"/>
                </a:solidFill>
                <a:latin typeface="Corbel"/>
                <a:ea typeface="Corbel"/>
                <a:cs typeface="Corbel"/>
                <a:sym typeface="Corbel"/>
              </a:defRPr>
            </a:lvl4pPr>
            <a:lvl5pPr marL="1828800" marR="0" lvl="4" indent="0" algn="l" rtl="0">
              <a:spcBef>
                <a:spcPts val="0"/>
              </a:spcBef>
              <a:buNone/>
              <a:defRPr sz="1800" b="0" i="0" u="none" strike="noStrike" cap="none">
                <a:solidFill>
                  <a:schemeClr val="dk1"/>
                </a:solidFill>
                <a:latin typeface="Corbel"/>
                <a:ea typeface="Corbel"/>
                <a:cs typeface="Corbel"/>
                <a:sym typeface="Corbel"/>
              </a:defRPr>
            </a:lvl5pPr>
            <a:lvl6pPr marL="2286000" marR="0" lvl="5" indent="0" algn="l" rtl="0">
              <a:spcBef>
                <a:spcPts val="0"/>
              </a:spcBef>
              <a:buNone/>
              <a:defRPr sz="1800" b="0" i="0" u="none" strike="noStrike" cap="none">
                <a:solidFill>
                  <a:schemeClr val="dk1"/>
                </a:solidFill>
                <a:latin typeface="Corbel"/>
                <a:ea typeface="Corbel"/>
                <a:cs typeface="Corbel"/>
                <a:sym typeface="Corbel"/>
              </a:defRPr>
            </a:lvl6pPr>
            <a:lvl7pPr marL="2743200" marR="0" lvl="6" indent="0" algn="l" rtl="0">
              <a:spcBef>
                <a:spcPts val="0"/>
              </a:spcBef>
              <a:buNone/>
              <a:defRPr sz="1800" b="0" i="0" u="none" strike="noStrike" cap="none">
                <a:solidFill>
                  <a:schemeClr val="dk1"/>
                </a:solidFill>
                <a:latin typeface="Corbel"/>
                <a:ea typeface="Corbel"/>
                <a:cs typeface="Corbel"/>
                <a:sym typeface="Corbel"/>
              </a:defRPr>
            </a:lvl7pPr>
            <a:lvl8pPr marL="3200400" marR="0" lvl="7" indent="0" algn="l" rtl="0">
              <a:spcBef>
                <a:spcPts val="0"/>
              </a:spcBef>
              <a:buNone/>
              <a:defRPr sz="1800" b="0" i="0" u="none" strike="noStrike" cap="none">
                <a:solidFill>
                  <a:schemeClr val="dk1"/>
                </a:solidFill>
                <a:latin typeface="Corbel"/>
                <a:ea typeface="Corbel"/>
                <a:cs typeface="Corbel"/>
                <a:sym typeface="Corbel"/>
              </a:defRPr>
            </a:lvl8pPr>
            <a:lvl9pPr marL="3657600" marR="0" lvl="8" indent="0" algn="l" rtl="0">
              <a:spcBef>
                <a:spcPts val="0"/>
              </a:spcBef>
              <a:buNone/>
              <a:defRPr sz="1800" b="0" i="0" u="none" strike="noStrike" cap="none">
                <a:solidFill>
                  <a:schemeClr val="dk1"/>
                </a:solidFill>
                <a:latin typeface="Corbel"/>
                <a:ea typeface="Corbel"/>
                <a:cs typeface="Corbel"/>
                <a:sym typeface="Corbel"/>
              </a:defRPr>
            </a:lvl9pPr>
          </a:lstStyle>
          <a:p>
            <a:endParaRPr/>
          </a:p>
        </p:txBody>
      </p:sp>
      <p:sp>
        <p:nvSpPr>
          <p:cNvPr id="29" name="Shape 29"/>
          <p:cNvSpPr txBox="1">
            <a:spLocks noGrp="1"/>
          </p:cNvSpPr>
          <p:nvPr>
            <p:ph type="sldNum" idx="12"/>
          </p:nvPr>
        </p:nvSpPr>
        <p:spPr>
          <a:xfrm>
            <a:off x="0" y="6629400"/>
            <a:ext cx="410401" cy="228600"/>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800" b="0" i="0" u="none" strike="noStrike" cap="none">
                <a:solidFill>
                  <a:srgbClr val="687F00"/>
                </a:solidFill>
                <a:latin typeface="Corbel"/>
                <a:ea typeface="Corbel"/>
                <a:cs typeface="Corbel"/>
                <a:sym typeface="Corbel"/>
              </a:rPr>
              <a:pPr marL="0" marR="0" lvl="0" indent="0" algn="r" rtl="0">
                <a:spcBef>
                  <a:spcPts val="0"/>
                </a:spcBef>
                <a:buSzPct val="25000"/>
                <a:buNone/>
              </a:pPr>
              <a:t>‹#›</a:t>
            </a:fld>
            <a:endParaRPr lang="en-US" sz="800" b="0" i="0" u="none" strike="noStrike" cap="none">
              <a:solidFill>
                <a:srgbClr val="687F00"/>
              </a:solidFill>
              <a:latin typeface="Corbel"/>
              <a:ea typeface="Corbel"/>
              <a:cs typeface="Corbel"/>
              <a:sym typeface="Corbe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Shape 30"/>
        <p:cNvGrpSpPr/>
        <p:nvPr/>
      </p:nvGrpSpPr>
      <p:grpSpPr>
        <a:xfrm>
          <a:off x="0" y="0"/>
          <a:ext cx="0" cy="0"/>
          <a:chOff x="0" y="0"/>
          <a:chExt cx="0" cy="0"/>
        </a:xfrm>
      </p:grpSpPr>
      <p:sp>
        <p:nvSpPr>
          <p:cNvPr id="31" name="Shape 31"/>
          <p:cNvSpPr txBox="1">
            <a:spLocks noGrp="1"/>
          </p:cNvSpPr>
          <p:nvPr>
            <p:ph type="title"/>
          </p:nvPr>
        </p:nvSpPr>
        <p:spPr>
          <a:xfrm>
            <a:off x="1410025" y="276087"/>
            <a:ext cx="9371948" cy="1183566"/>
          </a:xfrm>
          <a:prstGeom prst="rect">
            <a:avLst/>
          </a:prstGeom>
          <a:noFill/>
          <a:ln>
            <a:noFill/>
          </a:ln>
        </p:spPr>
        <p:txBody>
          <a:bodyPr lIns="91425" tIns="91425" rIns="91425" bIns="91425" anchor="b" anchorCtr="0"/>
          <a:lstStyle>
            <a:lvl1pPr marL="0" marR="0" lvl="0" indent="0" algn="l" rtl="0">
              <a:spcBef>
                <a:spcPts val="0"/>
              </a:spcBef>
              <a:buClr>
                <a:schemeClr val="accent1"/>
              </a:buClr>
              <a:buFont typeface="Corbel"/>
              <a:buNone/>
              <a:defRPr sz="3400" b="0" i="0" u="none" strike="noStrike" cap="none">
                <a:solidFill>
                  <a:schemeClr val="accent1"/>
                </a:solidFill>
                <a:latin typeface="Corbel"/>
                <a:ea typeface="Corbel"/>
                <a:cs typeface="Corbel"/>
                <a:sym typeface="Corbe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2" name="Shape 32"/>
          <p:cNvSpPr txBox="1">
            <a:spLocks noGrp="1"/>
          </p:cNvSpPr>
          <p:nvPr>
            <p:ph type="body" idx="1"/>
          </p:nvPr>
        </p:nvSpPr>
        <p:spPr>
          <a:xfrm>
            <a:off x="1409700" y="1556280"/>
            <a:ext cx="4610098" cy="4620681"/>
          </a:xfrm>
          <a:prstGeom prst="rect">
            <a:avLst/>
          </a:prstGeom>
          <a:noFill/>
          <a:ln>
            <a:noFill/>
          </a:ln>
        </p:spPr>
        <p:txBody>
          <a:bodyPr lIns="91425" tIns="91425" rIns="91425" bIns="91425" anchor="t" anchorCtr="0"/>
          <a:lstStyle>
            <a:lvl1pPr marL="210312" marR="0" lvl="0" indent="-70611" algn="l" rtl="0">
              <a:lnSpc>
                <a:spcPct val="90000"/>
              </a:lnSpc>
              <a:spcBef>
                <a:spcPts val="1100"/>
              </a:spcBef>
              <a:buClr>
                <a:schemeClr val="dk1"/>
              </a:buClr>
              <a:buSzPct val="100000"/>
              <a:buFont typeface="Arial"/>
              <a:buChar char="•"/>
              <a:defRPr sz="2200" b="0" i="0" u="none" strike="noStrike" cap="none">
                <a:solidFill>
                  <a:schemeClr val="dk1"/>
                </a:solidFill>
                <a:latin typeface="Corbel"/>
                <a:ea typeface="Corbel"/>
                <a:cs typeface="Corbel"/>
                <a:sym typeface="Corbel"/>
              </a:defRPr>
            </a:lvl1pPr>
            <a:lvl2pPr marL="438912" marR="0" lvl="1" indent="-45212" algn="l" rtl="0">
              <a:lnSpc>
                <a:spcPct val="90000"/>
              </a:lnSpc>
              <a:spcBef>
                <a:spcPts val="400"/>
              </a:spcBef>
              <a:buClr>
                <a:schemeClr val="dk1"/>
              </a:buClr>
              <a:buSzPct val="100000"/>
              <a:buFont typeface="Arial"/>
              <a:buChar char="•"/>
              <a:defRPr sz="1800" b="0" i="0" u="none" strike="noStrike" cap="none">
                <a:solidFill>
                  <a:schemeClr val="dk1"/>
                </a:solidFill>
                <a:latin typeface="Corbel"/>
                <a:ea typeface="Corbel"/>
                <a:cs typeface="Corbel"/>
                <a:sym typeface="Corbel"/>
              </a:defRPr>
            </a:lvl2pPr>
            <a:lvl3pPr marL="676656" marR="0" lvl="2" indent="-54355" algn="l" rtl="0">
              <a:lnSpc>
                <a:spcPct val="90000"/>
              </a:lnSpc>
              <a:spcBef>
                <a:spcPts val="400"/>
              </a:spcBef>
              <a:buClr>
                <a:schemeClr val="dk1"/>
              </a:buClr>
              <a:buSzPct val="100000"/>
              <a:buFont typeface="Arial"/>
              <a:buChar char="•"/>
              <a:defRPr sz="1600" b="0" i="0" u="none" strike="noStrike" cap="none">
                <a:solidFill>
                  <a:schemeClr val="dk1"/>
                </a:solidFill>
                <a:latin typeface="Corbel"/>
                <a:ea typeface="Corbel"/>
                <a:cs typeface="Corbel"/>
                <a:sym typeface="Corbel"/>
              </a:defRPr>
            </a:lvl3pPr>
            <a:lvl4pPr marL="905256" marR="0" lvl="3" indent="-54355" algn="l" rtl="0">
              <a:lnSpc>
                <a:spcPct val="90000"/>
              </a:lnSpc>
              <a:spcBef>
                <a:spcPts val="400"/>
              </a:spcBef>
              <a:buClr>
                <a:schemeClr val="dk1"/>
              </a:buClr>
              <a:buSzPct val="100000"/>
              <a:buFont typeface="Arial"/>
              <a:buChar char="•"/>
              <a:defRPr sz="1600" b="0" i="0" u="none" strike="noStrike" cap="none">
                <a:solidFill>
                  <a:schemeClr val="dk1"/>
                </a:solidFill>
                <a:latin typeface="Corbel"/>
                <a:ea typeface="Corbel"/>
                <a:cs typeface="Corbel"/>
                <a:sym typeface="Corbel"/>
              </a:defRPr>
            </a:lvl4pPr>
            <a:lvl5pPr marL="1133856" marR="0" lvl="4" indent="-54355" algn="l" rtl="0">
              <a:lnSpc>
                <a:spcPct val="90000"/>
              </a:lnSpc>
              <a:spcBef>
                <a:spcPts val="400"/>
              </a:spcBef>
              <a:buClr>
                <a:schemeClr val="dk1"/>
              </a:buClr>
              <a:buSzPct val="100000"/>
              <a:buFont typeface="Arial"/>
              <a:buChar char="•"/>
              <a:defRPr sz="1600" b="0" i="0" u="none" strike="noStrike" cap="none">
                <a:solidFill>
                  <a:schemeClr val="dk1"/>
                </a:solidFill>
                <a:latin typeface="Corbel"/>
                <a:ea typeface="Corbel"/>
                <a:cs typeface="Corbel"/>
                <a:sym typeface="Corbel"/>
              </a:defRPr>
            </a:lvl5pPr>
            <a:lvl6pPr marL="1362456" marR="0" lvl="5" indent="-54355" algn="l" rtl="0">
              <a:lnSpc>
                <a:spcPct val="90000"/>
              </a:lnSpc>
              <a:spcBef>
                <a:spcPts val="400"/>
              </a:spcBef>
              <a:buClr>
                <a:schemeClr val="dk1"/>
              </a:buClr>
              <a:buSzPct val="100000"/>
              <a:buFont typeface="Arial"/>
              <a:buChar char="•"/>
              <a:defRPr sz="1600" b="0" i="0" u="none" strike="noStrike" cap="none">
                <a:solidFill>
                  <a:schemeClr val="dk1"/>
                </a:solidFill>
                <a:latin typeface="Corbel"/>
                <a:ea typeface="Corbel"/>
                <a:cs typeface="Corbel"/>
                <a:sym typeface="Corbel"/>
              </a:defRPr>
            </a:lvl6pPr>
            <a:lvl7pPr marL="1591056" marR="0" lvl="6" indent="-54355" algn="l" rtl="0">
              <a:lnSpc>
                <a:spcPct val="90000"/>
              </a:lnSpc>
              <a:spcBef>
                <a:spcPts val="400"/>
              </a:spcBef>
              <a:buClr>
                <a:schemeClr val="dk1"/>
              </a:buClr>
              <a:buSzPct val="100000"/>
              <a:buFont typeface="Arial"/>
              <a:buChar char="•"/>
              <a:defRPr sz="1600" b="0" i="0" u="none" strike="noStrike" cap="none">
                <a:solidFill>
                  <a:schemeClr val="dk1"/>
                </a:solidFill>
                <a:latin typeface="Corbel"/>
                <a:ea typeface="Corbel"/>
                <a:cs typeface="Corbel"/>
                <a:sym typeface="Corbel"/>
              </a:defRPr>
            </a:lvl7pPr>
            <a:lvl8pPr marL="1819656" marR="0" lvl="7" indent="-54355" algn="l" rtl="0">
              <a:lnSpc>
                <a:spcPct val="90000"/>
              </a:lnSpc>
              <a:spcBef>
                <a:spcPts val="400"/>
              </a:spcBef>
              <a:buClr>
                <a:schemeClr val="dk1"/>
              </a:buClr>
              <a:buSzPct val="100000"/>
              <a:buFont typeface="Arial"/>
              <a:buChar char="•"/>
              <a:defRPr sz="1600" b="0" i="0" u="none" strike="noStrike" cap="none">
                <a:solidFill>
                  <a:schemeClr val="dk1"/>
                </a:solidFill>
                <a:latin typeface="Corbel"/>
                <a:ea typeface="Corbel"/>
                <a:cs typeface="Corbel"/>
                <a:sym typeface="Corbel"/>
              </a:defRPr>
            </a:lvl8pPr>
            <a:lvl9pPr marL="2048256" marR="0" lvl="8" indent="-54355" algn="l" rtl="0">
              <a:lnSpc>
                <a:spcPct val="90000"/>
              </a:lnSpc>
              <a:spcBef>
                <a:spcPts val="400"/>
              </a:spcBef>
              <a:buClr>
                <a:schemeClr val="dk1"/>
              </a:buClr>
              <a:buSzPct val="100000"/>
              <a:buFont typeface="Arial"/>
              <a:buChar char="•"/>
              <a:defRPr sz="1600" b="0" i="0" u="none" strike="noStrike" cap="none">
                <a:solidFill>
                  <a:schemeClr val="dk1"/>
                </a:solidFill>
                <a:latin typeface="Corbel"/>
                <a:ea typeface="Corbel"/>
                <a:cs typeface="Corbel"/>
                <a:sym typeface="Corbel"/>
              </a:defRPr>
            </a:lvl9pPr>
          </a:lstStyle>
          <a:p>
            <a:endParaRPr/>
          </a:p>
        </p:txBody>
      </p:sp>
      <p:sp>
        <p:nvSpPr>
          <p:cNvPr id="33" name="Shape 33"/>
          <p:cNvSpPr txBox="1">
            <a:spLocks noGrp="1"/>
          </p:cNvSpPr>
          <p:nvPr>
            <p:ph type="body" idx="2"/>
          </p:nvPr>
        </p:nvSpPr>
        <p:spPr>
          <a:xfrm>
            <a:off x="6172200" y="1556280"/>
            <a:ext cx="4609774" cy="4620681"/>
          </a:xfrm>
          <a:prstGeom prst="rect">
            <a:avLst/>
          </a:prstGeom>
          <a:noFill/>
          <a:ln>
            <a:noFill/>
          </a:ln>
        </p:spPr>
        <p:txBody>
          <a:bodyPr lIns="91425" tIns="91425" rIns="91425" bIns="91425" anchor="t" anchorCtr="0"/>
          <a:lstStyle>
            <a:lvl1pPr marL="210312" marR="0" lvl="0" indent="-70611" algn="l" rtl="0">
              <a:lnSpc>
                <a:spcPct val="90000"/>
              </a:lnSpc>
              <a:spcBef>
                <a:spcPts val="1100"/>
              </a:spcBef>
              <a:buClr>
                <a:schemeClr val="dk1"/>
              </a:buClr>
              <a:buSzPct val="100000"/>
              <a:buFont typeface="Arial"/>
              <a:buChar char="•"/>
              <a:defRPr sz="2200" b="0" i="0" u="none" strike="noStrike" cap="none">
                <a:solidFill>
                  <a:schemeClr val="dk1"/>
                </a:solidFill>
                <a:latin typeface="Corbel"/>
                <a:ea typeface="Corbel"/>
                <a:cs typeface="Corbel"/>
                <a:sym typeface="Corbel"/>
              </a:defRPr>
            </a:lvl1pPr>
            <a:lvl2pPr marL="438912" marR="0" lvl="1" indent="-45212" algn="l" rtl="0">
              <a:lnSpc>
                <a:spcPct val="90000"/>
              </a:lnSpc>
              <a:spcBef>
                <a:spcPts val="400"/>
              </a:spcBef>
              <a:buClr>
                <a:schemeClr val="dk1"/>
              </a:buClr>
              <a:buSzPct val="100000"/>
              <a:buFont typeface="Arial"/>
              <a:buChar char="•"/>
              <a:defRPr sz="1800" b="0" i="0" u="none" strike="noStrike" cap="none">
                <a:solidFill>
                  <a:schemeClr val="dk1"/>
                </a:solidFill>
                <a:latin typeface="Corbel"/>
                <a:ea typeface="Corbel"/>
                <a:cs typeface="Corbel"/>
                <a:sym typeface="Corbel"/>
              </a:defRPr>
            </a:lvl2pPr>
            <a:lvl3pPr marL="676656" marR="0" lvl="2" indent="-54355" algn="l" rtl="0">
              <a:lnSpc>
                <a:spcPct val="90000"/>
              </a:lnSpc>
              <a:spcBef>
                <a:spcPts val="400"/>
              </a:spcBef>
              <a:buClr>
                <a:schemeClr val="dk1"/>
              </a:buClr>
              <a:buSzPct val="100000"/>
              <a:buFont typeface="Arial"/>
              <a:buChar char="•"/>
              <a:defRPr sz="1600" b="0" i="0" u="none" strike="noStrike" cap="none">
                <a:solidFill>
                  <a:schemeClr val="dk1"/>
                </a:solidFill>
                <a:latin typeface="Corbel"/>
                <a:ea typeface="Corbel"/>
                <a:cs typeface="Corbel"/>
                <a:sym typeface="Corbel"/>
              </a:defRPr>
            </a:lvl3pPr>
            <a:lvl4pPr marL="905256" marR="0" lvl="3" indent="-54355" algn="l" rtl="0">
              <a:lnSpc>
                <a:spcPct val="90000"/>
              </a:lnSpc>
              <a:spcBef>
                <a:spcPts val="400"/>
              </a:spcBef>
              <a:buClr>
                <a:schemeClr val="dk1"/>
              </a:buClr>
              <a:buSzPct val="100000"/>
              <a:buFont typeface="Arial"/>
              <a:buChar char="•"/>
              <a:defRPr sz="1600" b="0" i="0" u="none" strike="noStrike" cap="none">
                <a:solidFill>
                  <a:schemeClr val="dk1"/>
                </a:solidFill>
                <a:latin typeface="Corbel"/>
                <a:ea typeface="Corbel"/>
                <a:cs typeface="Corbel"/>
                <a:sym typeface="Corbel"/>
              </a:defRPr>
            </a:lvl4pPr>
            <a:lvl5pPr marL="1133856" marR="0" lvl="4" indent="-54355" algn="l" rtl="0">
              <a:lnSpc>
                <a:spcPct val="90000"/>
              </a:lnSpc>
              <a:spcBef>
                <a:spcPts val="400"/>
              </a:spcBef>
              <a:buClr>
                <a:schemeClr val="dk1"/>
              </a:buClr>
              <a:buSzPct val="100000"/>
              <a:buFont typeface="Arial"/>
              <a:buChar char="•"/>
              <a:defRPr sz="1600" b="0" i="0" u="none" strike="noStrike" cap="none">
                <a:solidFill>
                  <a:schemeClr val="dk1"/>
                </a:solidFill>
                <a:latin typeface="Corbel"/>
                <a:ea typeface="Corbel"/>
                <a:cs typeface="Corbel"/>
                <a:sym typeface="Corbel"/>
              </a:defRPr>
            </a:lvl5pPr>
            <a:lvl6pPr marL="1362456" marR="0" lvl="5" indent="-54355" algn="l" rtl="0">
              <a:lnSpc>
                <a:spcPct val="90000"/>
              </a:lnSpc>
              <a:spcBef>
                <a:spcPts val="400"/>
              </a:spcBef>
              <a:buClr>
                <a:schemeClr val="dk1"/>
              </a:buClr>
              <a:buSzPct val="100000"/>
              <a:buFont typeface="Arial"/>
              <a:buChar char="•"/>
              <a:defRPr sz="1600" b="0" i="0" u="none" strike="noStrike" cap="none">
                <a:solidFill>
                  <a:schemeClr val="dk1"/>
                </a:solidFill>
                <a:latin typeface="Corbel"/>
                <a:ea typeface="Corbel"/>
                <a:cs typeface="Corbel"/>
                <a:sym typeface="Corbel"/>
              </a:defRPr>
            </a:lvl6pPr>
            <a:lvl7pPr marL="1591056" marR="0" lvl="6" indent="-54355" algn="l" rtl="0">
              <a:lnSpc>
                <a:spcPct val="90000"/>
              </a:lnSpc>
              <a:spcBef>
                <a:spcPts val="400"/>
              </a:spcBef>
              <a:buClr>
                <a:schemeClr val="dk1"/>
              </a:buClr>
              <a:buSzPct val="100000"/>
              <a:buFont typeface="Arial"/>
              <a:buChar char="•"/>
              <a:defRPr sz="1600" b="0" i="0" u="none" strike="noStrike" cap="none">
                <a:solidFill>
                  <a:schemeClr val="dk1"/>
                </a:solidFill>
                <a:latin typeface="Corbel"/>
                <a:ea typeface="Corbel"/>
                <a:cs typeface="Corbel"/>
                <a:sym typeface="Corbel"/>
              </a:defRPr>
            </a:lvl7pPr>
            <a:lvl8pPr marL="1819656" marR="0" lvl="7" indent="-54355" algn="l" rtl="0">
              <a:lnSpc>
                <a:spcPct val="90000"/>
              </a:lnSpc>
              <a:spcBef>
                <a:spcPts val="400"/>
              </a:spcBef>
              <a:buClr>
                <a:schemeClr val="dk1"/>
              </a:buClr>
              <a:buSzPct val="100000"/>
              <a:buFont typeface="Arial"/>
              <a:buChar char="•"/>
              <a:defRPr sz="1600" b="0" i="0" u="none" strike="noStrike" cap="none">
                <a:solidFill>
                  <a:schemeClr val="dk1"/>
                </a:solidFill>
                <a:latin typeface="Corbel"/>
                <a:ea typeface="Corbel"/>
                <a:cs typeface="Corbel"/>
                <a:sym typeface="Corbel"/>
              </a:defRPr>
            </a:lvl8pPr>
            <a:lvl9pPr marL="2048256" marR="0" lvl="8" indent="-54355" algn="l" rtl="0">
              <a:lnSpc>
                <a:spcPct val="90000"/>
              </a:lnSpc>
              <a:spcBef>
                <a:spcPts val="400"/>
              </a:spcBef>
              <a:buClr>
                <a:schemeClr val="dk1"/>
              </a:buClr>
              <a:buSzPct val="100000"/>
              <a:buFont typeface="Arial"/>
              <a:buChar char="•"/>
              <a:defRPr sz="1600" b="0" i="0" u="none" strike="noStrike" cap="none">
                <a:solidFill>
                  <a:schemeClr val="dk1"/>
                </a:solidFill>
                <a:latin typeface="Corbel"/>
                <a:ea typeface="Corbel"/>
                <a:cs typeface="Corbel"/>
                <a:sym typeface="Corbel"/>
              </a:defRPr>
            </a:lvl9pPr>
          </a:lstStyle>
          <a:p>
            <a:endParaRPr/>
          </a:p>
        </p:txBody>
      </p:sp>
      <p:sp>
        <p:nvSpPr>
          <p:cNvPr id="34" name="Shape 34"/>
          <p:cNvSpPr txBox="1">
            <a:spLocks noGrp="1"/>
          </p:cNvSpPr>
          <p:nvPr>
            <p:ph type="dt" idx="10"/>
          </p:nvPr>
        </p:nvSpPr>
        <p:spPr>
          <a:xfrm>
            <a:off x="431100" y="6629400"/>
            <a:ext cx="1000661" cy="228600"/>
          </a:xfrm>
          <a:prstGeom prst="rect">
            <a:avLst/>
          </a:prstGeom>
          <a:noFill/>
          <a:ln>
            <a:noFill/>
          </a:ln>
        </p:spPr>
        <p:txBody>
          <a:bodyPr lIns="91425" tIns="91425" rIns="91425" bIns="91425" anchor="ctr" anchorCtr="0"/>
          <a:lstStyle>
            <a:lvl1pPr marL="0" marR="0" lvl="0" indent="0" algn="r" rtl="0">
              <a:spcBef>
                <a:spcPts val="0"/>
              </a:spcBef>
              <a:buNone/>
              <a:defRPr sz="800" b="0" i="0" u="none" strike="noStrike" cap="none">
                <a:solidFill>
                  <a:srgbClr val="687F00"/>
                </a:solidFill>
                <a:latin typeface="Corbel"/>
                <a:ea typeface="Corbel"/>
                <a:cs typeface="Corbel"/>
                <a:sym typeface="Corbel"/>
              </a:defRPr>
            </a:lvl1pPr>
            <a:lvl2pPr marL="457200" marR="0" lvl="1" indent="0" algn="l" rtl="0">
              <a:spcBef>
                <a:spcPts val="0"/>
              </a:spcBef>
              <a:buNone/>
              <a:defRPr sz="1800" b="0" i="0" u="none" strike="noStrike" cap="none">
                <a:solidFill>
                  <a:schemeClr val="dk1"/>
                </a:solidFill>
                <a:latin typeface="Corbel"/>
                <a:ea typeface="Corbel"/>
                <a:cs typeface="Corbel"/>
                <a:sym typeface="Corbel"/>
              </a:defRPr>
            </a:lvl2pPr>
            <a:lvl3pPr marL="914400" marR="0" lvl="2" indent="0" algn="l" rtl="0">
              <a:spcBef>
                <a:spcPts val="0"/>
              </a:spcBef>
              <a:buNone/>
              <a:defRPr sz="1800" b="0" i="0" u="none" strike="noStrike" cap="none">
                <a:solidFill>
                  <a:schemeClr val="dk1"/>
                </a:solidFill>
                <a:latin typeface="Corbel"/>
                <a:ea typeface="Corbel"/>
                <a:cs typeface="Corbel"/>
                <a:sym typeface="Corbel"/>
              </a:defRPr>
            </a:lvl3pPr>
            <a:lvl4pPr marL="1371600" marR="0" lvl="3" indent="0" algn="l" rtl="0">
              <a:spcBef>
                <a:spcPts val="0"/>
              </a:spcBef>
              <a:buNone/>
              <a:defRPr sz="1800" b="0" i="0" u="none" strike="noStrike" cap="none">
                <a:solidFill>
                  <a:schemeClr val="dk1"/>
                </a:solidFill>
                <a:latin typeface="Corbel"/>
                <a:ea typeface="Corbel"/>
                <a:cs typeface="Corbel"/>
                <a:sym typeface="Corbel"/>
              </a:defRPr>
            </a:lvl4pPr>
            <a:lvl5pPr marL="1828800" marR="0" lvl="4" indent="0" algn="l" rtl="0">
              <a:spcBef>
                <a:spcPts val="0"/>
              </a:spcBef>
              <a:buNone/>
              <a:defRPr sz="1800" b="0" i="0" u="none" strike="noStrike" cap="none">
                <a:solidFill>
                  <a:schemeClr val="dk1"/>
                </a:solidFill>
                <a:latin typeface="Corbel"/>
                <a:ea typeface="Corbel"/>
                <a:cs typeface="Corbel"/>
                <a:sym typeface="Corbel"/>
              </a:defRPr>
            </a:lvl5pPr>
            <a:lvl6pPr marL="2286000" marR="0" lvl="5" indent="0" algn="l" rtl="0">
              <a:spcBef>
                <a:spcPts val="0"/>
              </a:spcBef>
              <a:buNone/>
              <a:defRPr sz="1800" b="0" i="0" u="none" strike="noStrike" cap="none">
                <a:solidFill>
                  <a:schemeClr val="dk1"/>
                </a:solidFill>
                <a:latin typeface="Corbel"/>
                <a:ea typeface="Corbel"/>
                <a:cs typeface="Corbel"/>
                <a:sym typeface="Corbel"/>
              </a:defRPr>
            </a:lvl6pPr>
            <a:lvl7pPr marL="2743200" marR="0" lvl="6" indent="0" algn="l" rtl="0">
              <a:spcBef>
                <a:spcPts val="0"/>
              </a:spcBef>
              <a:buNone/>
              <a:defRPr sz="1800" b="0" i="0" u="none" strike="noStrike" cap="none">
                <a:solidFill>
                  <a:schemeClr val="dk1"/>
                </a:solidFill>
                <a:latin typeface="Corbel"/>
                <a:ea typeface="Corbel"/>
                <a:cs typeface="Corbel"/>
                <a:sym typeface="Corbel"/>
              </a:defRPr>
            </a:lvl7pPr>
            <a:lvl8pPr marL="3200400" marR="0" lvl="7" indent="0" algn="l" rtl="0">
              <a:spcBef>
                <a:spcPts val="0"/>
              </a:spcBef>
              <a:buNone/>
              <a:defRPr sz="1800" b="0" i="0" u="none" strike="noStrike" cap="none">
                <a:solidFill>
                  <a:schemeClr val="dk1"/>
                </a:solidFill>
                <a:latin typeface="Corbel"/>
                <a:ea typeface="Corbel"/>
                <a:cs typeface="Corbel"/>
                <a:sym typeface="Corbel"/>
              </a:defRPr>
            </a:lvl8pPr>
            <a:lvl9pPr marL="3657600" marR="0" lvl="8" indent="0" algn="l" rtl="0">
              <a:spcBef>
                <a:spcPts val="0"/>
              </a:spcBef>
              <a:buNone/>
              <a:defRPr sz="1800" b="0" i="0" u="none" strike="noStrike" cap="none">
                <a:solidFill>
                  <a:schemeClr val="dk1"/>
                </a:solidFill>
                <a:latin typeface="Corbel"/>
                <a:ea typeface="Corbel"/>
                <a:cs typeface="Corbel"/>
                <a:sym typeface="Corbel"/>
              </a:defRPr>
            </a:lvl9pPr>
          </a:lstStyle>
          <a:p>
            <a:endParaRPr/>
          </a:p>
        </p:txBody>
      </p:sp>
      <p:sp>
        <p:nvSpPr>
          <p:cNvPr id="35" name="Shape 35"/>
          <p:cNvSpPr txBox="1">
            <a:spLocks noGrp="1"/>
          </p:cNvSpPr>
          <p:nvPr>
            <p:ph type="ftr" idx="11"/>
          </p:nvPr>
        </p:nvSpPr>
        <p:spPr>
          <a:xfrm>
            <a:off x="1637716" y="6629400"/>
            <a:ext cx="9144259" cy="228600"/>
          </a:xfrm>
          <a:prstGeom prst="rect">
            <a:avLst/>
          </a:prstGeom>
          <a:noFill/>
          <a:ln>
            <a:noFill/>
          </a:ln>
        </p:spPr>
        <p:txBody>
          <a:bodyPr lIns="91425" tIns="91425" rIns="91425" bIns="91425" anchor="ctr" anchorCtr="0"/>
          <a:lstStyle>
            <a:lvl1pPr marL="0" marR="0" lvl="0" indent="0" algn="l" rtl="0">
              <a:spcBef>
                <a:spcPts val="0"/>
              </a:spcBef>
              <a:buNone/>
              <a:defRPr sz="800" b="0" i="0" u="none" strike="noStrike" cap="none">
                <a:solidFill>
                  <a:srgbClr val="687F00"/>
                </a:solidFill>
                <a:latin typeface="Corbel"/>
                <a:ea typeface="Corbel"/>
                <a:cs typeface="Corbel"/>
                <a:sym typeface="Corbel"/>
              </a:defRPr>
            </a:lvl1pPr>
            <a:lvl2pPr marL="457200" marR="0" lvl="1" indent="0" algn="l" rtl="0">
              <a:spcBef>
                <a:spcPts val="0"/>
              </a:spcBef>
              <a:buNone/>
              <a:defRPr sz="1800" b="0" i="0" u="none" strike="noStrike" cap="none">
                <a:solidFill>
                  <a:schemeClr val="dk1"/>
                </a:solidFill>
                <a:latin typeface="Corbel"/>
                <a:ea typeface="Corbel"/>
                <a:cs typeface="Corbel"/>
                <a:sym typeface="Corbel"/>
              </a:defRPr>
            </a:lvl2pPr>
            <a:lvl3pPr marL="914400" marR="0" lvl="2" indent="0" algn="l" rtl="0">
              <a:spcBef>
                <a:spcPts val="0"/>
              </a:spcBef>
              <a:buNone/>
              <a:defRPr sz="1800" b="0" i="0" u="none" strike="noStrike" cap="none">
                <a:solidFill>
                  <a:schemeClr val="dk1"/>
                </a:solidFill>
                <a:latin typeface="Corbel"/>
                <a:ea typeface="Corbel"/>
                <a:cs typeface="Corbel"/>
                <a:sym typeface="Corbel"/>
              </a:defRPr>
            </a:lvl3pPr>
            <a:lvl4pPr marL="1371600" marR="0" lvl="3" indent="0" algn="l" rtl="0">
              <a:spcBef>
                <a:spcPts val="0"/>
              </a:spcBef>
              <a:buNone/>
              <a:defRPr sz="1800" b="0" i="0" u="none" strike="noStrike" cap="none">
                <a:solidFill>
                  <a:schemeClr val="dk1"/>
                </a:solidFill>
                <a:latin typeface="Corbel"/>
                <a:ea typeface="Corbel"/>
                <a:cs typeface="Corbel"/>
                <a:sym typeface="Corbel"/>
              </a:defRPr>
            </a:lvl4pPr>
            <a:lvl5pPr marL="1828800" marR="0" lvl="4" indent="0" algn="l" rtl="0">
              <a:spcBef>
                <a:spcPts val="0"/>
              </a:spcBef>
              <a:buNone/>
              <a:defRPr sz="1800" b="0" i="0" u="none" strike="noStrike" cap="none">
                <a:solidFill>
                  <a:schemeClr val="dk1"/>
                </a:solidFill>
                <a:latin typeface="Corbel"/>
                <a:ea typeface="Corbel"/>
                <a:cs typeface="Corbel"/>
                <a:sym typeface="Corbel"/>
              </a:defRPr>
            </a:lvl5pPr>
            <a:lvl6pPr marL="2286000" marR="0" lvl="5" indent="0" algn="l" rtl="0">
              <a:spcBef>
                <a:spcPts val="0"/>
              </a:spcBef>
              <a:buNone/>
              <a:defRPr sz="1800" b="0" i="0" u="none" strike="noStrike" cap="none">
                <a:solidFill>
                  <a:schemeClr val="dk1"/>
                </a:solidFill>
                <a:latin typeface="Corbel"/>
                <a:ea typeface="Corbel"/>
                <a:cs typeface="Corbel"/>
                <a:sym typeface="Corbel"/>
              </a:defRPr>
            </a:lvl6pPr>
            <a:lvl7pPr marL="2743200" marR="0" lvl="6" indent="0" algn="l" rtl="0">
              <a:spcBef>
                <a:spcPts val="0"/>
              </a:spcBef>
              <a:buNone/>
              <a:defRPr sz="1800" b="0" i="0" u="none" strike="noStrike" cap="none">
                <a:solidFill>
                  <a:schemeClr val="dk1"/>
                </a:solidFill>
                <a:latin typeface="Corbel"/>
                <a:ea typeface="Corbel"/>
                <a:cs typeface="Corbel"/>
                <a:sym typeface="Corbel"/>
              </a:defRPr>
            </a:lvl7pPr>
            <a:lvl8pPr marL="3200400" marR="0" lvl="7" indent="0" algn="l" rtl="0">
              <a:spcBef>
                <a:spcPts val="0"/>
              </a:spcBef>
              <a:buNone/>
              <a:defRPr sz="1800" b="0" i="0" u="none" strike="noStrike" cap="none">
                <a:solidFill>
                  <a:schemeClr val="dk1"/>
                </a:solidFill>
                <a:latin typeface="Corbel"/>
                <a:ea typeface="Corbel"/>
                <a:cs typeface="Corbel"/>
                <a:sym typeface="Corbel"/>
              </a:defRPr>
            </a:lvl8pPr>
            <a:lvl9pPr marL="3657600" marR="0" lvl="8" indent="0" algn="l" rtl="0">
              <a:spcBef>
                <a:spcPts val="0"/>
              </a:spcBef>
              <a:buNone/>
              <a:defRPr sz="1800" b="0" i="0" u="none" strike="noStrike" cap="none">
                <a:solidFill>
                  <a:schemeClr val="dk1"/>
                </a:solidFill>
                <a:latin typeface="Corbel"/>
                <a:ea typeface="Corbel"/>
                <a:cs typeface="Corbel"/>
                <a:sym typeface="Corbel"/>
              </a:defRPr>
            </a:lvl9pPr>
          </a:lstStyle>
          <a:p>
            <a:endParaRPr/>
          </a:p>
        </p:txBody>
      </p:sp>
      <p:sp>
        <p:nvSpPr>
          <p:cNvPr id="36" name="Shape 36"/>
          <p:cNvSpPr txBox="1">
            <a:spLocks noGrp="1"/>
          </p:cNvSpPr>
          <p:nvPr>
            <p:ph type="sldNum" idx="12"/>
          </p:nvPr>
        </p:nvSpPr>
        <p:spPr>
          <a:xfrm>
            <a:off x="0" y="6629400"/>
            <a:ext cx="410401" cy="228600"/>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800" b="0" i="0" u="none" strike="noStrike" cap="none">
                <a:solidFill>
                  <a:srgbClr val="687F00"/>
                </a:solidFill>
                <a:latin typeface="Corbel"/>
                <a:ea typeface="Corbel"/>
                <a:cs typeface="Corbel"/>
                <a:sym typeface="Corbel"/>
              </a:rPr>
              <a:pPr marL="0" marR="0" lvl="0" indent="0" algn="r" rtl="0">
                <a:spcBef>
                  <a:spcPts val="0"/>
                </a:spcBef>
                <a:buSzPct val="25000"/>
                <a:buNone/>
              </a:pPr>
              <a:t>‹#›</a:t>
            </a:fld>
            <a:endParaRPr lang="en-US" sz="800" b="0" i="0" u="none" strike="noStrike" cap="none">
              <a:solidFill>
                <a:srgbClr val="687F00"/>
              </a:solidFill>
              <a:latin typeface="Corbel"/>
              <a:ea typeface="Corbel"/>
              <a:cs typeface="Corbel"/>
              <a:sym typeface="Corbe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37"/>
        <p:cNvGrpSpPr/>
        <p:nvPr/>
      </p:nvGrpSpPr>
      <p:grpSpPr>
        <a:xfrm>
          <a:off x="0" y="0"/>
          <a:ext cx="0" cy="0"/>
          <a:chOff x="0" y="0"/>
          <a:chExt cx="0" cy="0"/>
        </a:xfrm>
      </p:grpSpPr>
      <p:sp>
        <p:nvSpPr>
          <p:cNvPr id="38" name="Shape 38"/>
          <p:cNvSpPr/>
          <p:nvPr/>
        </p:nvSpPr>
        <p:spPr>
          <a:xfrm>
            <a:off x="1600199" y="2059146"/>
            <a:ext cx="7199696" cy="3886200"/>
          </a:xfrm>
          <a:prstGeom prst="rect">
            <a:avLst/>
          </a:prstGeom>
          <a:solidFill>
            <a:schemeClr val="accen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Corbel"/>
              <a:ea typeface="Corbel"/>
              <a:cs typeface="Corbel"/>
              <a:sym typeface="Corbel"/>
            </a:endParaRPr>
          </a:p>
        </p:txBody>
      </p:sp>
      <p:sp>
        <p:nvSpPr>
          <p:cNvPr id="39" name="Shape 39"/>
          <p:cNvSpPr txBox="1">
            <a:spLocks noGrp="1"/>
          </p:cNvSpPr>
          <p:nvPr>
            <p:ph type="title"/>
          </p:nvPr>
        </p:nvSpPr>
        <p:spPr>
          <a:xfrm>
            <a:off x="1751776" y="2263913"/>
            <a:ext cx="6949439" cy="3143393"/>
          </a:xfrm>
          <a:prstGeom prst="rect">
            <a:avLst/>
          </a:prstGeom>
          <a:noFill/>
          <a:ln>
            <a:noFill/>
          </a:ln>
        </p:spPr>
        <p:txBody>
          <a:bodyPr lIns="91425" tIns="91425" rIns="91425" bIns="91425" anchor="b" anchorCtr="0"/>
          <a:lstStyle>
            <a:lvl1pPr marL="0" marR="0" lvl="0" indent="0" algn="l" rtl="0">
              <a:spcBef>
                <a:spcPts val="0"/>
              </a:spcBef>
              <a:buClr>
                <a:schemeClr val="lt1"/>
              </a:buClr>
              <a:buFont typeface="Corbel"/>
              <a:buNone/>
              <a:defRPr sz="6000" b="0" i="0" u="none" strike="noStrike" cap="none">
                <a:solidFill>
                  <a:schemeClr val="lt1"/>
                </a:solidFill>
                <a:latin typeface="Corbel"/>
                <a:ea typeface="Corbel"/>
                <a:cs typeface="Corbel"/>
                <a:sym typeface="Corbe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40" name="Shape 40"/>
          <p:cNvSpPr txBox="1">
            <a:spLocks noGrp="1"/>
          </p:cNvSpPr>
          <p:nvPr>
            <p:ph type="body" idx="1"/>
          </p:nvPr>
        </p:nvSpPr>
        <p:spPr>
          <a:xfrm>
            <a:off x="1751776" y="5381892"/>
            <a:ext cx="6949439" cy="449522"/>
          </a:xfrm>
          <a:prstGeom prst="rect">
            <a:avLst/>
          </a:prstGeom>
          <a:noFill/>
          <a:ln>
            <a:noFill/>
          </a:ln>
        </p:spPr>
        <p:txBody>
          <a:bodyPr lIns="91425" tIns="91425" rIns="91425" bIns="91425" anchor="t" anchorCtr="0"/>
          <a:lstStyle>
            <a:lvl1pPr marL="0" marR="0" lvl="0" indent="0" algn="l" rtl="0">
              <a:lnSpc>
                <a:spcPct val="90000"/>
              </a:lnSpc>
              <a:spcBef>
                <a:spcPts val="0"/>
              </a:spcBef>
              <a:buClr>
                <a:schemeClr val="lt1"/>
              </a:buClr>
              <a:buFont typeface="Arial"/>
              <a:buNone/>
              <a:defRPr sz="2400" b="0" i="0" u="none" strike="noStrike" cap="none">
                <a:solidFill>
                  <a:schemeClr val="lt1"/>
                </a:solidFill>
                <a:latin typeface="Corbel"/>
                <a:ea typeface="Corbel"/>
                <a:cs typeface="Corbel"/>
                <a:sym typeface="Corbel"/>
              </a:defRPr>
            </a:lvl1pPr>
            <a:lvl2pPr marL="457200" marR="0" lvl="1" indent="0" algn="l" rtl="0">
              <a:lnSpc>
                <a:spcPct val="90000"/>
              </a:lnSpc>
              <a:spcBef>
                <a:spcPts val="400"/>
              </a:spcBef>
              <a:buClr>
                <a:schemeClr val="dk1"/>
              </a:buClr>
              <a:buFont typeface="Arial"/>
              <a:buNone/>
              <a:defRPr sz="2000" b="0" i="0" u="none" strike="noStrike" cap="none">
                <a:solidFill>
                  <a:schemeClr val="dk1"/>
                </a:solidFill>
                <a:latin typeface="Corbel"/>
                <a:ea typeface="Corbel"/>
                <a:cs typeface="Corbel"/>
                <a:sym typeface="Corbel"/>
              </a:defRPr>
            </a:lvl2pPr>
            <a:lvl3pPr marL="914400" marR="0" lvl="2" indent="0" algn="l" rtl="0">
              <a:lnSpc>
                <a:spcPct val="90000"/>
              </a:lnSpc>
              <a:spcBef>
                <a:spcPts val="400"/>
              </a:spcBef>
              <a:buClr>
                <a:schemeClr val="dk1"/>
              </a:buClr>
              <a:buFont typeface="Arial"/>
              <a:buNone/>
              <a:defRPr sz="1800" b="0" i="0" u="none" strike="noStrike" cap="none">
                <a:solidFill>
                  <a:schemeClr val="dk1"/>
                </a:solidFill>
                <a:latin typeface="Corbel"/>
                <a:ea typeface="Corbel"/>
                <a:cs typeface="Corbel"/>
                <a:sym typeface="Corbel"/>
              </a:defRPr>
            </a:lvl3pPr>
            <a:lvl4pPr marL="1371600" marR="0" lvl="3" indent="0" algn="l" rtl="0">
              <a:lnSpc>
                <a:spcPct val="90000"/>
              </a:lnSpc>
              <a:spcBef>
                <a:spcPts val="400"/>
              </a:spcBef>
              <a:buClr>
                <a:schemeClr val="dk1"/>
              </a:buClr>
              <a:buFont typeface="Arial"/>
              <a:buNone/>
              <a:defRPr sz="1600" b="0" i="0" u="none" strike="noStrike" cap="none">
                <a:solidFill>
                  <a:schemeClr val="dk1"/>
                </a:solidFill>
                <a:latin typeface="Corbel"/>
                <a:ea typeface="Corbel"/>
                <a:cs typeface="Corbel"/>
                <a:sym typeface="Corbel"/>
              </a:defRPr>
            </a:lvl4pPr>
            <a:lvl5pPr marL="1828800" marR="0" lvl="4" indent="0" algn="l" rtl="0">
              <a:lnSpc>
                <a:spcPct val="90000"/>
              </a:lnSpc>
              <a:spcBef>
                <a:spcPts val="400"/>
              </a:spcBef>
              <a:buClr>
                <a:schemeClr val="dk1"/>
              </a:buClr>
              <a:buFont typeface="Arial"/>
              <a:buNone/>
              <a:defRPr sz="1600" b="0" i="0" u="none" strike="noStrike" cap="none">
                <a:solidFill>
                  <a:schemeClr val="dk1"/>
                </a:solidFill>
                <a:latin typeface="Corbel"/>
                <a:ea typeface="Corbel"/>
                <a:cs typeface="Corbel"/>
                <a:sym typeface="Corbel"/>
              </a:defRPr>
            </a:lvl5pPr>
            <a:lvl6pPr marL="2286000" marR="0" lvl="5" indent="0" algn="l" rtl="0">
              <a:lnSpc>
                <a:spcPct val="90000"/>
              </a:lnSpc>
              <a:spcBef>
                <a:spcPts val="400"/>
              </a:spcBef>
              <a:buClr>
                <a:schemeClr val="dk1"/>
              </a:buClr>
              <a:buFont typeface="Arial"/>
              <a:buNone/>
              <a:defRPr sz="1600" b="0" i="0" u="none" strike="noStrike" cap="none">
                <a:solidFill>
                  <a:schemeClr val="dk1"/>
                </a:solidFill>
                <a:latin typeface="Corbel"/>
                <a:ea typeface="Corbel"/>
                <a:cs typeface="Corbel"/>
                <a:sym typeface="Corbel"/>
              </a:defRPr>
            </a:lvl6pPr>
            <a:lvl7pPr marL="2743200" marR="0" lvl="6" indent="0" algn="l" rtl="0">
              <a:lnSpc>
                <a:spcPct val="90000"/>
              </a:lnSpc>
              <a:spcBef>
                <a:spcPts val="400"/>
              </a:spcBef>
              <a:buClr>
                <a:schemeClr val="dk1"/>
              </a:buClr>
              <a:buFont typeface="Arial"/>
              <a:buNone/>
              <a:defRPr sz="1600" b="0" i="0" u="none" strike="noStrike" cap="none">
                <a:solidFill>
                  <a:schemeClr val="dk1"/>
                </a:solidFill>
                <a:latin typeface="Corbel"/>
                <a:ea typeface="Corbel"/>
                <a:cs typeface="Corbel"/>
                <a:sym typeface="Corbel"/>
              </a:defRPr>
            </a:lvl7pPr>
            <a:lvl8pPr marL="3200400" marR="0" lvl="7" indent="0" algn="l" rtl="0">
              <a:lnSpc>
                <a:spcPct val="90000"/>
              </a:lnSpc>
              <a:spcBef>
                <a:spcPts val="400"/>
              </a:spcBef>
              <a:buClr>
                <a:schemeClr val="dk1"/>
              </a:buClr>
              <a:buFont typeface="Arial"/>
              <a:buNone/>
              <a:defRPr sz="1600" b="0" i="0" u="none" strike="noStrike" cap="none">
                <a:solidFill>
                  <a:schemeClr val="dk1"/>
                </a:solidFill>
                <a:latin typeface="Corbel"/>
                <a:ea typeface="Corbel"/>
                <a:cs typeface="Corbel"/>
                <a:sym typeface="Corbel"/>
              </a:defRPr>
            </a:lvl8pPr>
            <a:lvl9pPr marL="3657600" marR="0" lvl="8" indent="0" algn="l" rtl="0">
              <a:lnSpc>
                <a:spcPct val="90000"/>
              </a:lnSpc>
              <a:spcBef>
                <a:spcPts val="400"/>
              </a:spcBef>
              <a:buClr>
                <a:schemeClr val="dk1"/>
              </a:buClr>
              <a:buFont typeface="Arial"/>
              <a:buNone/>
              <a:defRPr sz="1600" b="0" i="0" u="none" strike="noStrike" cap="none">
                <a:solidFill>
                  <a:schemeClr val="dk1"/>
                </a:solidFill>
                <a:latin typeface="Corbel"/>
                <a:ea typeface="Corbel"/>
                <a:cs typeface="Corbel"/>
                <a:sym typeface="Corbel"/>
              </a:defRPr>
            </a:lvl9pPr>
          </a:lstStyle>
          <a:p>
            <a:endParaRPr/>
          </a:p>
        </p:txBody>
      </p:sp>
      <p:pic>
        <p:nvPicPr>
          <p:cNvPr id="41" name="Shape 41" descr="Waves"/>
          <p:cNvPicPr preferRelativeResize="0"/>
          <p:nvPr/>
        </p:nvPicPr>
        <p:blipFill rotWithShape="1">
          <a:blip r:embed="rId2">
            <a:alphaModFix/>
          </a:blip>
          <a:srcRect/>
          <a:stretch/>
        </p:blipFill>
        <p:spPr>
          <a:xfrm>
            <a:off x="8909622" y="2059146"/>
            <a:ext cx="3282695" cy="3886200"/>
          </a:xfrm>
          <a:prstGeom prst="rect">
            <a:avLst/>
          </a:prstGeom>
          <a:noFill/>
          <a:ln>
            <a:noFill/>
          </a:ln>
        </p:spPr>
      </p:pic>
      <p:pic>
        <p:nvPicPr>
          <p:cNvPr id="42" name="Shape 42" descr="Closeup of green plants"/>
          <p:cNvPicPr preferRelativeResize="0"/>
          <p:nvPr/>
        </p:nvPicPr>
        <p:blipFill rotWithShape="1">
          <a:blip r:embed="rId3">
            <a:alphaModFix/>
          </a:blip>
          <a:srcRect/>
          <a:stretch/>
        </p:blipFill>
        <p:spPr>
          <a:xfrm>
            <a:off x="0" y="2059146"/>
            <a:ext cx="1490471" cy="388620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Shape 43"/>
        <p:cNvGrpSpPr/>
        <p:nvPr/>
      </p:nvGrpSpPr>
      <p:grpSpPr>
        <a:xfrm>
          <a:off x="0" y="0"/>
          <a:ext cx="0" cy="0"/>
          <a:chOff x="0" y="0"/>
          <a:chExt cx="0" cy="0"/>
        </a:xfrm>
      </p:grpSpPr>
      <p:sp>
        <p:nvSpPr>
          <p:cNvPr id="44" name="Shape 44"/>
          <p:cNvSpPr txBox="1">
            <a:spLocks noGrp="1"/>
          </p:cNvSpPr>
          <p:nvPr>
            <p:ph type="title"/>
          </p:nvPr>
        </p:nvSpPr>
        <p:spPr>
          <a:xfrm>
            <a:off x="1410025" y="276087"/>
            <a:ext cx="9371948" cy="1183566"/>
          </a:xfrm>
          <a:prstGeom prst="rect">
            <a:avLst/>
          </a:prstGeom>
          <a:noFill/>
          <a:ln>
            <a:noFill/>
          </a:ln>
        </p:spPr>
        <p:txBody>
          <a:bodyPr lIns="91425" tIns="91425" rIns="91425" bIns="91425" anchor="b" anchorCtr="0"/>
          <a:lstStyle>
            <a:lvl1pPr marL="0" marR="0" lvl="0" indent="0" algn="l" rtl="0">
              <a:spcBef>
                <a:spcPts val="0"/>
              </a:spcBef>
              <a:buClr>
                <a:schemeClr val="accent1"/>
              </a:buClr>
              <a:buFont typeface="Corbel"/>
              <a:buNone/>
              <a:defRPr sz="3400" b="0" i="0" u="none" strike="noStrike" cap="none">
                <a:solidFill>
                  <a:schemeClr val="accent1"/>
                </a:solidFill>
                <a:latin typeface="Corbel"/>
                <a:ea typeface="Corbel"/>
                <a:cs typeface="Corbel"/>
                <a:sym typeface="Corbe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45" name="Shape 45"/>
          <p:cNvSpPr txBox="1">
            <a:spLocks noGrp="1"/>
          </p:cNvSpPr>
          <p:nvPr>
            <p:ph type="body" idx="1"/>
          </p:nvPr>
        </p:nvSpPr>
        <p:spPr>
          <a:xfrm>
            <a:off x="1409699" y="1554479"/>
            <a:ext cx="4608576" cy="823912"/>
          </a:xfrm>
          <a:prstGeom prst="rect">
            <a:avLst/>
          </a:prstGeom>
          <a:noFill/>
          <a:ln>
            <a:noFill/>
          </a:ln>
        </p:spPr>
        <p:txBody>
          <a:bodyPr lIns="91425" tIns="91425" rIns="91425" bIns="91425" anchor="b" anchorCtr="0"/>
          <a:lstStyle>
            <a:lvl1pPr marL="0" marR="0" lvl="0" indent="0" algn="l" rtl="0">
              <a:lnSpc>
                <a:spcPct val="90000"/>
              </a:lnSpc>
              <a:spcBef>
                <a:spcPts val="0"/>
              </a:spcBef>
              <a:buClr>
                <a:schemeClr val="dk1"/>
              </a:buClr>
              <a:buFont typeface="Arial"/>
              <a:buNone/>
              <a:defRPr sz="2200" b="1" i="0" u="none" strike="noStrike" cap="none">
                <a:solidFill>
                  <a:schemeClr val="dk1"/>
                </a:solidFill>
                <a:latin typeface="Corbel"/>
                <a:ea typeface="Corbel"/>
                <a:cs typeface="Corbel"/>
                <a:sym typeface="Corbel"/>
              </a:defRPr>
            </a:lvl1pPr>
            <a:lvl2pPr marL="457200" marR="0" lvl="1" indent="0" algn="l" rtl="0">
              <a:lnSpc>
                <a:spcPct val="90000"/>
              </a:lnSpc>
              <a:spcBef>
                <a:spcPts val="400"/>
              </a:spcBef>
              <a:buClr>
                <a:schemeClr val="dk1"/>
              </a:buClr>
              <a:buFont typeface="Arial"/>
              <a:buNone/>
              <a:defRPr sz="2000" b="1" i="0" u="none" strike="noStrike" cap="none">
                <a:solidFill>
                  <a:schemeClr val="dk1"/>
                </a:solidFill>
                <a:latin typeface="Corbel"/>
                <a:ea typeface="Corbel"/>
                <a:cs typeface="Corbel"/>
                <a:sym typeface="Corbel"/>
              </a:defRPr>
            </a:lvl2pPr>
            <a:lvl3pPr marL="914400" marR="0" lvl="2" indent="0" algn="l" rtl="0">
              <a:lnSpc>
                <a:spcPct val="90000"/>
              </a:lnSpc>
              <a:spcBef>
                <a:spcPts val="400"/>
              </a:spcBef>
              <a:buClr>
                <a:schemeClr val="dk1"/>
              </a:buClr>
              <a:buFont typeface="Arial"/>
              <a:buNone/>
              <a:defRPr sz="1800" b="1" i="0" u="none" strike="noStrike" cap="none">
                <a:solidFill>
                  <a:schemeClr val="dk1"/>
                </a:solidFill>
                <a:latin typeface="Corbel"/>
                <a:ea typeface="Corbel"/>
                <a:cs typeface="Corbel"/>
                <a:sym typeface="Corbel"/>
              </a:defRPr>
            </a:lvl3pPr>
            <a:lvl4pPr marL="1371600" marR="0" lvl="3" indent="0" algn="l" rtl="0">
              <a:lnSpc>
                <a:spcPct val="90000"/>
              </a:lnSpc>
              <a:spcBef>
                <a:spcPts val="400"/>
              </a:spcBef>
              <a:buClr>
                <a:schemeClr val="dk1"/>
              </a:buClr>
              <a:buFont typeface="Arial"/>
              <a:buNone/>
              <a:defRPr sz="1600" b="1" i="0" u="none" strike="noStrike" cap="none">
                <a:solidFill>
                  <a:schemeClr val="dk1"/>
                </a:solidFill>
                <a:latin typeface="Corbel"/>
                <a:ea typeface="Corbel"/>
                <a:cs typeface="Corbel"/>
                <a:sym typeface="Corbel"/>
              </a:defRPr>
            </a:lvl4pPr>
            <a:lvl5pPr marL="1828800" marR="0" lvl="4" indent="0" algn="l" rtl="0">
              <a:lnSpc>
                <a:spcPct val="90000"/>
              </a:lnSpc>
              <a:spcBef>
                <a:spcPts val="400"/>
              </a:spcBef>
              <a:buClr>
                <a:schemeClr val="dk1"/>
              </a:buClr>
              <a:buFont typeface="Arial"/>
              <a:buNone/>
              <a:defRPr sz="1600" b="1" i="0" u="none" strike="noStrike" cap="none">
                <a:solidFill>
                  <a:schemeClr val="dk1"/>
                </a:solidFill>
                <a:latin typeface="Corbel"/>
                <a:ea typeface="Corbel"/>
                <a:cs typeface="Corbel"/>
                <a:sym typeface="Corbel"/>
              </a:defRPr>
            </a:lvl5pPr>
            <a:lvl6pPr marL="2286000" marR="0" lvl="5" indent="0" algn="l" rtl="0">
              <a:lnSpc>
                <a:spcPct val="90000"/>
              </a:lnSpc>
              <a:spcBef>
                <a:spcPts val="400"/>
              </a:spcBef>
              <a:buClr>
                <a:schemeClr val="dk1"/>
              </a:buClr>
              <a:buFont typeface="Arial"/>
              <a:buNone/>
              <a:defRPr sz="1600" b="1" i="0" u="none" strike="noStrike" cap="none">
                <a:solidFill>
                  <a:schemeClr val="dk1"/>
                </a:solidFill>
                <a:latin typeface="Corbel"/>
                <a:ea typeface="Corbel"/>
                <a:cs typeface="Corbel"/>
                <a:sym typeface="Corbel"/>
              </a:defRPr>
            </a:lvl6pPr>
            <a:lvl7pPr marL="2743200" marR="0" lvl="6" indent="0" algn="l" rtl="0">
              <a:lnSpc>
                <a:spcPct val="90000"/>
              </a:lnSpc>
              <a:spcBef>
                <a:spcPts val="400"/>
              </a:spcBef>
              <a:buClr>
                <a:schemeClr val="dk1"/>
              </a:buClr>
              <a:buFont typeface="Arial"/>
              <a:buNone/>
              <a:defRPr sz="1600" b="1" i="0" u="none" strike="noStrike" cap="none">
                <a:solidFill>
                  <a:schemeClr val="dk1"/>
                </a:solidFill>
                <a:latin typeface="Corbel"/>
                <a:ea typeface="Corbel"/>
                <a:cs typeface="Corbel"/>
                <a:sym typeface="Corbel"/>
              </a:defRPr>
            </a:lvl7pPr>
            <a:lvl8pPr marL="3200400" marR="0" lvl="7" indent="0" algn="l" rtl="0">
              <a:lnSpc>
                <a:spcPct val="90000"/>
              </a:lnSpc>
              <a:spcBef>
                <a:spcPts val="400"/>
              </a:spcBef>
              <a:buClr>
                <a:schemeClr val="dk1"/>
              </a:buClr>
              <a:buFont typeface="Arial"/>
              <a:buNone/>
              <a:defRPr sz="1600" b="1" i="0" u="none" strike="noStrike" cap="none">
                <a:solidFill>
                  <a:schemeClr val="dk1"/>
                </a:solidFill>
                <a:latin typeface="Corbel"/>
                <a:ea typeface="Corbel"/>
                <a:cs typeface="Corbel"/>
                <a:sym typeface="Corbel"/>
              </a:defRPr>
            </a:lvl8pPr>
            <a:lvl9pPr marL="3657600" marR="0" lvl="8" indent="0" algn="l" rtl="0">
              <a:lnSpc>
                <a:spcPct val="90000"/>
              </a:lnSpc>
              <a:spcBef>
                <a:spcPts val="400"/>
              </a:spcBef>
              <a:buClr>
                <a:schemeClr val="dk1"/>
              </a:buClr>
              <a:buFont typeface="Arial"/>
              <a:buNone/>
              <a:defRPr sz="1600" b="1" i="0" u="none" strike="noStrike" cap="none">
                <a:solidFill>
                  <a:schemeClr val="dk1"/>
                </a:solidFill>
                <a:latin typeface="Corbel"/>
                <a:ea typeface="Corbel"/>
                <a:cs typeface="Corbel"/>
                <a:sym typeface="Corbel"/>
              </a:defRPr>
            </a:lvl9pPr>
          </a:lstStyle>
          <a:p>
            <a:endParaRPr/>
          </a:p>
        </p:txBody>
      </p:sp>
      <p:sp>
        <p:nvSpPr>
          <p:cNvPr id="46" name="Shape 46"/>
          <p:cNvSpPr txBox="1">
            <a:spLocks noGrp="1"/>
          </p:cNvSpPr>
          <p:nvPr>
            <p:ph type="body" idx="2"/>
          </p:nvPr>
        </p:nvSpPr>
        <p:spPr>
          <a:xfrm>
            <a:off x="1409699" y="2378391"/>
            <a:ext cx="4608576" cy="3811270"/>
          </a:xfrm>
          <a:prstGeom prst="rect">
            <a:avLst/>
          </a:prstGeom>
          <a:noFill/>
          <a:ln>
            <a:noFill/>
          </a:ln>
        </p:spPr>
        <p:txBody>
          <a:bodyPr lIns="91425" tIns="91425" rIns="91425" bIns="91425" anchor="t" anchorCtr="0"/>
          <a:lstStyle>
            <a:lvl1pPr marL="210312" marR="0" lvl="0" indent="-70611" algn="l" rtl="0">
              <a:lnSpc>
                <a:spcPct val="90000"/>
              </a:lnSpc>
              <a:spcBef>
                <a:spcPts val="1100"/>
              </a:spcBef>
              <a:buClr>
                <a:schemeClr val="dk1"/>
              </a:buClr>
              <a:buSzPct val="100000"/>
              <a:buFont typeface="Arial"/>
              <a:buChar char="•"/>
              <a:defRPr sz="2200" b="0" i="0" u="none" strike="noStrike" cap="none">
                <a:solidFill>
                  <a:schemeClr val="dk1"/>
                </a:solidFill>
                <a:latin typeface="Corbel"/>
                <a:ea typeface="Corbel"/>
                <a:cs typeface="Corbel"/>
                <a:sym typeface="Corbel"/>
              </a:defRPr>
            </a:lvl1pPr>
            <a:lvl2pPr marL="438912" marR="0" lvl="1" indent="-45212" algn="l" rtl="0">
              <a:lnSpc>
                <a:spcPct val="90000"/>
              </a:lnSpc>
              <a:spcBef>
                <a:spcPts val="400"/>
              </a:spcBef>
              <a:buClr>
                <a:schemeClr val="dk1"/>
              </a:buClr>
              <a:buSzPct val="100000"/>
              <a:buFont typeface="Arial"/>
              <a:buChar char="•"/>
              <a:defRPr sz="1800" b="0" i="0" u="none" strike="noStrike" cap="none">
                <a:solidFill>
                  <a:schemeClr val="dk1"/>
                </a:solidFill>
                <a:latin typeface="Corbel"/>
                <a:ea typeface="Corbel"/>
                <a:cs typeface="Corbel"/>
                <a:sym typeface="Corbel"/>
              </a:defRPr>
            </a:lvl2pPr>
            <a:lvl3pPr marL="676656" marR="0" lvl="2" indent="-54355" algn="l" rtl="0">
              <a:lnSpc>
                <a:spcPct val="90000"/>
              </a:lnSpc>
              <a:spcBef>
                <a:spcPts val="400"/>
              </a:spcBef>
              <a:buClr>
                <a:schemeClr val="dk1"/>
              </a:buClr>
              <a:buSzPct val="100000"/>
              <a:buFont typeface="Arial"/>
              <a:buChar char="•"/>
              <a:defRPr sz="1600" b="0" i="0" u="none" strike="noStrike" cap="none">
                <a:solidFill>
                  <a:schemeClr val="dk1"/>
                </a:solidFill>
                <a:latin typeface="Corbel"/>
                <a:ea typeface="Corbel"/>
                <a:cs typeface="Corbel"/>
                <a:sym typeface="Corbel"/>
              </a:defRPr>
            </a:lvl3pPr>
            <a:lvl4pPr marL="905256" marR="0" lvl="3" indent="-54355" algn="l" rtl="0">
              <a:lnSpc>
                <a:spcPct val="90000"/>
              </a:lnSpc>
              <a:spcBef>
                <a:spcPts val="400"/>
              </a:spcBef>
              <a:buClr>
                <a:schemeClr val="dk1"/>
              </a:buClr>
              <a:buSzPct val="100000"/>
              <a:buFont typeface="Arial"/>
              <a:buChar char="•"/>
              <a:defRPr sz="1600" b="0" i="0" u="none" strike="noStrike" cap="none">
                <a:solidFill>
                  <a:schemeClr val="dk1"/>
                </a:solidFill>
                <a:latin typeface="Corbel"/>
                <a:ea typeface="Corbel"/>
                <a:cs typeface="Corbel"/>
                <a:sym typeface="Corbel"/>
              </a:defRPr>
            </a:lvl4pPr>
            <a:lvl5pPr marL="1133856" marR="0" lvl="4" indent="-54355" algn="l" rtl="0">
              <a:lnSpc>
                <a:spcPct val="90000"/>
              </a:lnSpc>
              <a:spcBef>
                <a:spcPts val="400"/>
              </a:spcBef>
              <a:buClr>
                <a:schemeClr val="dk1"/>
              </a:buClr>
              <a:buSzPct val="100000"/>
              <a:buFont typeface="Arial"/>
              <a:buChar char="•"/>
              <a:defRPr sz="1600" b="0" i="0" u="none" strike="noStrike" cap="none">
                <a:solidFill>
                  <a:schemeClr val="dk1"/>
                </a:solidFill>
                <a:latin typeface="Corbel"/>
                <a:ea typeface="Corbel"/>
                <a:cs typeface="Corbel"/>
                <a:sym typeface="Corbel"/>
              </a:defRPr>
            </a:lvl5pPr>
            <a:lvl6pPr marL="1362456" marR="0" lvl="5" indent="-54355" algn="l" rtl="0">
              <a:lnSpc>
                <a:spcPct val="90000"/>
              </a:lnSpc>
              <a:spcBef>
                <a:spcPts val="400"/>
              </a:spcBef>
              <a:buClr>
                <a:schemeClr val="dk1"/>
              </a:buClr>
              <a:buSzPct val="100000"/>
              <a:buFont typeface="Arial"/>
              <a:buChar char="•"/>
              <a:defRPr sz="1600" b="0" i="0" u="none" strike="noStrike" cap="none">
                <a:solidFill>
                  <a:schemeClr val="dk1"/>
                </a:solidFill>
                <a:latin typeface="Corbel"/>
                <a:ea typeface="Corbel"/>
                <a:cs typeface="Corbel"/>
                <a:sym typeface="Corbel"/>
              </a:defRPr>
            </a:lvl6pPr>
            <a:lvl7pPr marL="1591056" marR="0" lvl="6" indent="-54355" algn="l" rtl="0">
              <a:lnSpc>
                <a:spcPct val="90000"/>
              </a:lnSpc>
              <a:spcBef>
                <a:spcPts val="400"/>
              </a:spcBef>
              <a:buClr>
                <a:schemeClr val="dk1"/>
              </a:buClr>
              <a:buSzPct val="100000"/>
              <a:buFont typeface="Arial"/>
              <a:buChar char="•"/>
              <a:defRPr sz="1600" b="0" i="0" u="none" strike="noStrike" cap="none">
                <a:solidFill>
                  <a:schemeClr val="dk1"/>
                </a:solidFill>
                <a:latin typeface="Corbel"/>
                <a:ea typeface="Corbel"/>
                <a:cs typeface="Corbel"/>
                <a:sym typeface="Corbel"/>
              </a:defRPr>
            </a:lvl7pPr>
            <a:lvl8pPr marL="1819656" marR="0" lvl="7" indent="-54355" algn="l" rtl="0">
              <a:lnSpc>
                <a:spcPct val="90000"/>
              </a:lnSpc>
              <a:spcBef>
                <a:spcPts val="400"/>
              </a:spcBef>
              <a:buClr>
                <a:schemeClr val="dk1"/>
              </a:buClr>
              <a:buSzPct val="100000"/>
              <a:buFont typeface="Arial"/>
              <a:buChar char="•"/>
              <a:defRPr sz="1600" b="0" i="0" u="none" strike="noStrike" cap="none">
                <a:solidFill>
                  <a:schemeClr val="dk1"/>
                </a:solidFill>
                <a:latin typeface="Corbel"/>
                <a:ea typeface="Corbel"/>
                <a:cs typeface="Corbel"/>
                <a:sym typeface="Corbel"/>
              </a:defRPr>
            </a:lvl8pPr>
            <a:lvl9pPr marL="2048256" marR="0" lvl="8" indent="-54355" algn="l" rtl="0">
              <a:lnSpc>
                <a:spcPct val="90000"/>
              </a:lnSpc>
              <a:spcBef>
                <a:spcPts val="400"/>
              </a:spcBef>
              <a:buClr>
                <a:schemeClr val="dk1"/>
              </a:buClr>
              <a:buSzPct val="100000"/>
              <a:buFont typeface="Arial"/>
              <a:buChar char="•"/>
              <a:defRPr sz="1600" b="0" i="0" u="none" strike="noStrike" cap="none">
                <a:solidFill>
                  <a:schemeClr val="dk1"/>
                </a:solidFill>
                <a:latin typeface="Corbel"/>
                <a:ea typeface="Corbel"/>
                <a:cs typeface="Corbel"/>
                <a:sym typeface="Corbel"/>
              </a:defRPr>
            </a:lvl9pPr>
          </a:lstStyle>
          <a:p>
            <a:endParaRPr/>
          </a:p>
        </p:txBody>
      </p:sp>
      <p:sp>
        <p:nvSpPr>
          <p:cNvPr id="47" name="Shape 47"/>
          <p:cNvSpPr txBox="1">
            <a:spLocks noGrp="1"/>
          </p:cNvSpPr>
          <p:nvPr>
            <p:ph type="body" idx="3"/>
          </p:nvPr>
        </p:nvSpPr>
        <p:spPr>
          <a:xfrm>
            <a:off x="6172200" y="1554479"/>
            <a:ext cx="4610100" cy="823912"/>
          </a:xfrm>
          <a:prstGeom prst="rect">
            <a:avLst/>
          </a:prstGeom>
          <a:noFill/>
          <a:ln>
            <a:noFill/>
          </a:ln>
        </p:spPr>
        <p:txBody>
          <a:bodyPr lIns="91425" tIns="91425" rIns="91425" bIns="91425" anchor="b" anchorCtr="0"/>
          <a:lstStyle>
            <a:lvl1pPr marL="0" marR="0" lvl="0" indent="0" algn="l" rtl="0">
              <a:lnSpc>
                <a:spcPct val="90000"/>
              </a:lnSpc>
              <a:spcBef>
                <a:spcPts val="0"/>
              </a:spcBef>
              <a:buClr>
                <a:schemeClr val="dk1"/>
              </a:buClr>
              <a:buFont typeface="Arial"/>
              <a:buNone/>
              <a:defRPr sz="2200" b="1" i="0" u="none" strike="noStrike" cap="none">
                <a:solidFill>
                  <a:schemeClr val="dk1"/>
                </a:solidFill>
                <a:latin typeface="Corbel"/>
                <a:ea typeface="Corbel"/>
                <a:cs typeface="Corbel"/>
                <a:sym typeface="Corbel"/>
              </a:defRPr>
            </a:lvl1pPr>
            <a:lvl2pPr marL="457200" marR="0" lvl="1" indent="0" algn="l" rtl="0">
              <a:lnSpc>
                <a:spcPct val="90000"/>
              </a:lnSpc>
              <a:spcBef>
                <a:spcPts val="400"/>
              </a:spcBef>
              <a:buClr>
                <a:schemeClr val="dk1"/>
              </a:buClr>
              <a:buFont typeface="Arial"/>
              <a:buNone/>
              <a:defRPr sz="2000" b="1" i="0" u="none" strike="noStrike" cap="none">
                <a:solidFill>
                  <a:schemeClr val="dk1"/>
                </a:solidFill>
                <a:latin typeface="Corbel"/>
                <a:ea typeface="Corbel"/>
                <a:cs typeface="Corbel"/>
                <a:sym typeface="Corbel"/>
              </a:defRPr>
            </a:lvl2pPr>
            <a:lvl3pPr marL="914400" marR="0" lvl="2" indent="0" algn="l" rtl="0">
              <a:lnSpc>
                <a:spcPct val="90000"/>
              </a:lnSpc>
              <a:spcBef>
                <a:spcPts val="400"/>
              </a:spcBef>
              <a:buClr>
                <a:schemeClr val="dk1"/>
              </a:buClr>
              <a:buFont typeface="Arial"/>
              <a:buNone/>
              <a:defRPr sz="1800" b="1" i="0" u="none" strike="noStrike" cap="none">
                <a:solidFill>
                  <a:schemeClr val="dk1"/>
                </a:solidFill>
                <a:latin typeface="Corbel"/>
                <a:ea typeface="Corbel"/>
                <a:cs typeface="Corbel"/>
                <a:sym typeface="Corbel"/>
              </a:defRPr>
            </a:lvl3pPr>
            <a:lvl4pPr marL="1371600" marR="0" lvl="3" indent="0" algn="l" rtl="0">
              <a:lnSpc>
                <a:spcPct val="90000"/>
              </a:lnSpc>
              <a:spcBef>
                <a:spcPts val="400"/>
              </a:spcBef>
              <a:buClr>
                <a:schemeClr val="dk1"/>
              </a:buClr>
              <a:buFont typeface="Arial"/>
              <a:buNone/>
              <a:defRPr sz="1600" b="1" i="0" u="none" strike="noStrike" cap="none">
                <a:solidFill>
                  <a:schemeClr val="dk1"/>
                </a:solidFill>
                <a:latin typeface="Corbel"/>
                <a:ea typeface="Corbel"/>
                <a:cs typeface="Corbel"/>
                <a:sym typeface="Corbel"/>
              </a:defRPr>
            </a:lvl4pPr>
            <a:lvl5pPr marL="1828800" marR="0" lvl="4" indent="0" algn="l" rtl="0">
              <a:lnSpc>
                <a:spcPct val="90000"/>
              </a:lnSpc>
              <a:spcBef>
                <a:spcPts val="400"/>
              </a:spcBef>
              <a:buClr>
                <a:schemeClr val="dk1"/>
              </a:buClr>
              <a:buFont typeface="Arial"/>
              <a:buNone/>
              <a:defRPr sz="1600" b="1" i="0" u="none" strike="noStrike" cap="none">
                <a:solidFill>
                  <a:schemeClr val="dk1"/>
                </a:solidFill>
                <a:latin typeface="Corbel"/>
                <a:ea typeface="Corbel"/>
                <a:cs typeface="Corbel"/>
                <a:sym typeface="Corbel"/>
              </a:defRPr>
            </a:lvl5pPr>
            <a:lvl6pPr marL="2286000" marR="0" lvl="5" indent="0" algn="l" rtl="0">
              <a:lnSpc>
                <a:spcPct val="90000"/>
              </a:lnSpc>
              <a:spcBef>
                <a:spcPts val="400"/>
              </a:spcBef>
              <a:buClr>
                <a:schemeClr val="dk1"/>
              </a:buClr>
              <a:buFont typeface="Arial"/>
              <a:buNone/>
              <a:defRPr sz="1600" b="1" i="0" u="none" strike="noStrike" cap="none">
                <a:solidFill>
                  <a:schemeClr val="dk1"/>
                </a:solidFill>
                <a:latin typeface="Corbel"/>
                <a:ea typeface="Corbel"/>
                <a:cs typeface="Corbel"/>
                <a:sym typeface="Corbel"/>
              </a:defRPr>
            </a:lvl6pPr>
            <a:lvl7pPr marL="2743200" marR="0" lvl="6" indent="0" algn="l" rtl="0">
              <a:lnSpc>
                <a:spcPct val="90000"/>
              </a:lnSpc>
              <a:spcBef>
                <a:spcPts val="400"/>
              </a:spcBef>
              <a:buClr>
                <a:schemeClr val="dk1"/>
              </a:buClr>
              <a:buFont typeface="Arial"/>
              <a:buNone/>
              <a:defRPr sz="1600" b="1" i="0" u="none" strike="noStrike" cap="none">
                <a:solidFill>
                  <a:schemeClr val="dk1"/>
                </a:solidFill>
                <a:latin typeface="Corbel"/>
                <a:ea typeface="Corbel"/>
                <a:cs typeface="Corbel"/>
                <a:sym typeface="Corbel"/>
              </a:defRPr>
            </a:lvl7pPr>
            <a:lvl8pPr marL="3200400" marR="0" lvl="7" indent="0" algn="l" rtl="0">
              <a:lnSpc>
                <a:spcPct val="90000"/>
              </a:lnSpc>
              <a:spcBef>
                <a:spcPts val="400"/>
              </a:spcBef>
              <a:buClr>
                <a:schemeClr val="dk1"/>
              </a:buClr>
              <a:buFont typeface="Arial"/>
              <a:buNone/>
              <a:defRPr sz="1600" b="1" i="0" u="none" strike="noStrike" cap="none">
                <a:solidFill>
                  <a:schemeClr val="dk1"/>
                </a:solidFill>
                <a:latin typeface="Corbel"/>
                <a:ea typeface="Corbel"/>
                <a:cs typeface="Corbel"/>
                <a:sym typeface="Corbel"/>
              </a:defRPr>
            </a:lvl8pPr>
            <a:lvl9pPr marL="3657600" marR="0" lvl="8" indent="0" algn="l" rtl="0">
              <a:lnSpc>
                <a:spcPct val="90000"/>
              </a:lnSpc>
              <a:spcBef>
                <a:spcPts val="400"/>
              </a:spcBef>
              <a:buClr>
                <a:schemeClr val="dk1"/>
              </a:buClr>
              <a:buFont typeface="Arial"/>
              <a:buNone/>
              <a:defRPr sz="1600" b="1" i="0" u="none" strike="noStrike" cap="none">
                <a:solidFill>
                  <a:schemeClr val="dk1"/>
                </a:solidFill>
                <a:latin typeface="Corbel"/>
                <a:ea typeface="Corbel"/>
                <a:cs typeface="Corbel"/>
                <a:sym typeface="Corbel"/>
              </a:defRPr>
            </a:lvl9pPr>
          </a:lstStyle>
          <a:p>
            <a:endParaRPr/>
          </a:p>
        </p:txBody>
      </p:sp>
      <p:sp>
        <p:nvSpPr>
          <p:cNvPr id="48" name="Shape 48"/>
          <p:cNvSpPr txBox="1">
            <a:spLocks noGrp="1"/>
          </p:cNvSpPr>
          <p:nvPr>
            <p:ph type="body" idx="4"/>
          </p:nvPr>
        </p:nvSpPr>
        <p:spPr>
          <a:xfrm>
            <a:off x="6172200" y="2378391"/>
            <a:ext cx="4610100" cy="3811270"/>
          </a:xfrm>
          <a:prstGeom prst="rect">
            <a:avLst/>
          </a:prstGeom>
          <a:noFill/>
          <a:ln>
            <a:noFill/>
          </a:ln>
        </p:spPr>
        <p:txBody>
          <a:bodyPr lIns="91425" tIns="91425" rIns="91425" bIns="91425" anchor="t" anchorCtr="0"/>
          <a:lstStyle>
            <a:lvl1pPr marL="210312" marR="0" lvl="0" indent="-70611" algn="l" rtl="0">
              <a:lnSpc>
                <a:spcPct val="90000"/>
              </a:lnSpc>
              <a:spcBef>
                <a:spcPts val="1100"/>
              </a:spcBef>
              <a:buClr>
                <a:schemeClr val="dk1"/>
              </a:buClr>
              <a:buSzPct val="100000"/>
              <a:buFont typeface="Arial"/>
              <a:buChar char="•"/>
              <a:defRPr sz="2200" b="0" i="0" u="none" strike="noStrike" cap="none">
                <a:solidFill>
                  <a:schemeClr val="dk1"/>
                </a:solidFill>
                <a:latin typeface="Corbel"/>
                <a:ea typeface="Corbel"/>
                <a:cs typeface="Corbel"/>
                <a:sym typeface="Corbel"/>
              </a:defRPr>
            </a:lvl1pPr>
            <a:lvl2pPr marL="438912" marR="0" lvl="1" indent="-45212" algn="l" rtl="0">
              <a:lnSpc>
                <a:spcPct val="90000"/>
              </a:lnSpc>
              <a:spcBef>
                <a:spcPts val="400"/>
              </a:spcBef>
              <a:buClr>
                <a:schemeClr val="dk1"/>
              </a:buClr>
              <a:buSzPct val="100000"/>
              <a:buFont typeface="Arial"/>
              <a:buChar char="•"/>
              <a:defRPr sz="1800" b="0" i="0" u="none" strike="noStrike" cap="none">
                <a:solidFill>
                  <a:schemeClr val="dk1"/>
                </a:solidFill>
                <a:latin typeface="Corbel"/>
                <a:ea typeface="Corbel"/>
                <a:cs typeface="Corbel"/>
                <a:sym typeface="Corbel"/>
              </a:defRPr>
            </a:lvl2pPr>
            <a:lvl3pPr marL="676656" marR="0" lvl="2" indent="-54355" algn="l" rtl="0">
              <a:lnSpc>
                <a:spcPct val="90000"/>
              </a:lnSpc>
              <a:spcBef>
                <a:spcPts val="400"/>
              </a:spcBef>
              <a:buClr>
                <a:schemeClr val="dk1"/>
              </a:buClr>
              <a:buSzPct val="100000"/>
              <a:buFont typeface="Arial"/>
              <a:buChar char="•"/>
              <a:defRPr sz="1600" b="0" i="0" u="none" strike="noStrike" cap="none">
                <a:solidFill>
                  <a:schemeClr val="dk1"/>
                </a:solidFill>
                <a:latin typeface="Corbel"/>
                <a:ea typeface="Corbel"/>
                <a:cs typeface="Corbel"/>
                <a:sym typeface="Corbel"/>
              </a:defRPr>
            </a:lvl3pPr>
            <a:lvl4pPr marL="905256" marR="0" lvl="3" indent="-54355" algn="l" rtl="0">
              <a:lnSpc>
                <a:spcPct val="90000"/>
              </a:lnSpc>
              <a:spcBef>
                <a:spcPts val="400"/>
              </a:spcBef>
              <a:buClr>
                <a:schemeClr val="dk1"/>
              </a:buClr>
              <a:buSzPct val="100000"/>
              <a:buFont typeface="Arial"/>
              <a:buChar char="•"/>
              <a:defRPr sz="1600" b="0" i="0" u="none" strike="noStrike" cap="none">
                <a:solidFill>
                  <a:schemeClr val="dk1"/>
                </a:solidFill>
                <a:latin typeface="Corbel"/>
                <a:ea typeface="Corbel"/>
                <a:cs typeface="Corbel"/>
                <a:sym typeface="Corbel"/>
              </a:defRPr>
            </a:lvl4pPr>
            <a:lvl5pPr marL="1133856" marR="0" lvl="4" indent="-54355" algn="l" rtl="0">
              <a:lnSpc>
                <a:spcPct val="90000"/>
              </a:lnSpc>
              <a:spcBef>
                <a:spcPts val="400"/>
              </a:spcBef>
              <a:buClr>
                <a:schemeClr val="dk1"/>
              </a:buClr>
              <a:buSzPct val="100000"/>
              <a:buFont typeface="Arial"/>
              <a:buChar char="•"/>
              <a:defRPr sz="1600" b="0" i="0" u="none" strike="noStrike" cap="none">
                <a:solidFill>
                  <a:schemeClr val="dk1"/>
                </a:solidFill>
                <a:latin typeface="Corbel"/>
                <a:ea typeface="Corbel"/>
                <a:cs typeface="Corbel"/>
                <a:sym typeface="Corbel"/>
              </a:defRPr>
            </a:lvl5pPr>
            <a:lvl6pPr marL="1362456" marR="0" lvl="5" indent="-54355" algn="l" rtl="0">
              <a:lnSpc>
                <a:spcPct val="90000"/>
              </a:lnSpc>
              <a:spcBef>
                <a:spcPts val="400"/>
              </a:spcBef>
              <a:buClr>
                <a:schemeClr val="dk1"/>
              </a:buClr>
              <a:buSzPct val="100000"/>
              <a:buFont typeface="Arial"/>
              <a:buChar char="•"/>
              <a:defRPr sz="1600" b="0" i="0" u="none" strike="noStrike" cap="none">
                <a:solidFill>
                  <a:schemeClr val="dk1"/>
                </a:solidFill>
                <a:latin typeface="Corbel"/>
                <a:ea typeface="Corbel"/>
                <a:cs typeface="Corbel"/>
                <a:sym typeface="Corbel"/>
              </a:defRPr>
            </a:lvl6pPr>
            <a:lvl7pPr marL="1591056" marR="0" lvl="6" indent="-54355" algn="l" rtl="0">
              <a:lnSpc>
                <a:spcPct val="90000"/>
              </a:lnSpc>
              <a:spcBef>
                <a:spcPts val="400"/>
              </a:spcBef>
              <a:buClr>
                <a:schemeClr val="dk1"/>
              </a:buClr>
              <a:buSzPct val="100000"/>
              <a:buFont typeface="Arial"/>
              <a:buChar char="•"/>
              <a:defRPr sz="1600" b="0" i="0" u="none" strike="noStrike" cap="none">
                <a:solidFill>
                  <a:schemeClr val="dk1"/>
                </a:solidFill>
                <a:latin typeface="Corbel"/>
                <a:ea typeface="Corbel"/>
                <a:cs typeface="Corbel"/>
                <a:sym typeface="Corbel"/>
              </a:defRPr>
            </a:lvl7pPr>
            <a:lvl8pPr marL="1819656" marR="0" lvl="7" indent="-54355" algn="l" rtl="0">
              <a:lnSpc>
                <a:spcPct val="90000"/>
              </a:lnSpc>
              <a:spcBef>
                <a:spcPts val="400"/>
              </a:spcBef>
              <a:buClr>
                <a:schemeClr val="dk1"/>
              </a:buClr>
              <a:buSzPct val="100000"/>
              <a:buFont typeface="Arial"/>
              <a:buChar char="•"/>
              <a:defRPr sz="1600" b="0" i="0" u="none" strike="noStrike" cap="none">
                <a:solidFill>
                  <a:schemeClr val="dk1"/>
                </a:solidFill>
                <a:latin typeface="Corbel"/>
                <a:ea typeface="Corbel"/>
                <a:cs typeface="Corbel"/>
                <a:sym typeface="Corbel"/>
              </a:defRPr>
            </a:lvl8pPr>
            <a:lvl9pPr marL="2048256" marR="0" lvl="8" indent="-54355" algn="l" rtl="0">
              <a:lnSpc>
                <a:spcPct val="90000"/>
              </a:lnSpc>
              <a:spcBef>
                <a:spcPts val="400"/>
              </a:spcBef>
              <a:buClr>
                <a:schemeClr val="dk1"/>
              </a:buClr>
              <a:buSzPct val="100000"/>
              <a:buFont typeface="Arial"/>
              <a:buChar char="•"/>
              <a:defRPr sz="1600" b="0" i="0" u="none" strike="noStrike" cap="none">
                <a:solidFill>
                  <a:schemeClr val="dk1"/>
                </a:solidFill>
                <a:latin typeface="Corbel"/>
                <a:ea typeface="Corbel"/>
                <a:cs typeface="Corbel"/>
                <a:sym typeface="Corbel"/>
              </a:defRPr>
            </a:lvl9pPr>
          </a:lstStyle>
          <a:p>
            <a:endParaRPr/>
          </a:p>
        </p:txBody>
      </p:sp>
      <p:sp>
        <p:nvSpPr>
          <p:cNvPr id="49" name="Shape 49"/>
          <p:cNvSpPr txBox="1">
            <a:spLocks noGrp="1"/>
          </p:cNvSpPr>
          <p:nvPr>
            <p:ph type="dt" idx="10"/>
          </p:nvPr>
        </p:nvSpPr>
        <p:spPr>
          <a:xfrm>
            <a:off x="431100" y="6629400"/>
            <a:ext cx="1000661" cy="228600"/>
          </a:xfrm>
          <a:prstGeom prst="rect">
            <a:avLst/>
          </a:prstGeom>
          <a:noFill/>
          <a:ln>
            <a:noFill/>
          </a:ln>
        </p:spPr>
        <p:txBody>
          <a:bodyPr lIns="91425" tIns="91425" rIns="91425" bIns="91425" anchor="ctr" anchorCtr="0"/>
          <a:lstStyle>
            <a:lvl1pPr marL="0" marR="0" lvl="0" indent="0" algn="r" rtl="0">
              <a:spcBef>
                <a:spcPts val="0"/>
              </a:spcBef>
              <a:buNone/>
              <a:defRPr sz="800" b="0" i="0" u="none" strike="noStrike" cap="none">
                <a:solidFill>
                  <a:srgbClr val="687F00"/>
                </a:solidFill>
                <a:latin typeface="Corbel"/>
                <a:ea typeface="Corbel"/>
                <a:cs typeface="Corbel"/>
                <a:sym typeface="Corbel"/>
              </a:defRPr>
            </a:lvl1pPr>
            <a:lvl2pPr marL="457200" marR="0" lvl="1" indent="0" algn="l" rtl="0">
              <a:spcBef>
                <a:spcPts val="0"/>
              </a:spcBef>
              <a:buNone/>
              <a:defRPr sz="1800" b="0" i="0" u="none" strike="noStrike" cap="none">
                <a:solidFill>
                  <a:schemeClr val="dk1"/>
                </a:solidFill>
                <a:latin typeface="Corbel"/>
                <a:ea typeface="Corbel"/>
                <a:cs typeface="Corbel"/>
                <a:sym typeface="Corbel"/>
              </a:defRPr>
            </a:lvl2pPr>
            <a:lvl3pPr marL="914400" marR="0" lvl="2" indent="0" algn="l" rtl="0">
              <a:spcBef>
                <a:spcPts val="0"/>
              </a:spcBef>
              <a:buNone/>
              <a:defRPr sz="1800" b="0" i="0" u="none" strike="noStrike" cap="none">
                <a:solidFill>
                  <a:schemeClr val="dk1"/>
                </a:solidFill>
                <a:latin typeface="Corbel"/>
                <a:ea typeface="Corbel"/>
                <a:cs typeface="Corbel"/>
                <a:sym typeface="Corbel"/>
              </a:defRPr>
            </a:lvl3pPr>
            <a:lvl4pPr marL="1371600" marR="0" lvl="3" indent="0" algn="l" rtl="0">
              <a:spcBef>
                <a:spcPts val="0"/>
              </a:spcBef>
              <a:buNone/>
              <a:defRPr sz="1800" b="0" i="0" u="none" strike="noStrike" cap="none">
                <a:solidFill>
                  <a:schemeClr val="dk1"/>
                </a:solidFill>
                <a:latin typeface="Corbel"/>
                <a:ea typeface="Corbel"/>
                <a:cs typeface="Corbel"/>
                <a:sym typeface="Corbel"/>
              </a:defRPr>
            </a:lvl4pPr>
            <a:lvl5pPr marL="1828800" marR="0" lvl="4" indent="0" algn="l" rtl="0">
              <a:spcBef>
                <a:spcPts val="0"/>
              </a:spcBef>
              <a:buNone/>
              <a:defRPr sz="1800" b="0" i="0" u="none" strike="noStrike" cap="none">
                <a:solidFill>
                  <a:schemeClr val="dk1"/>
                </a:solidFill>
                <a:latin typeface="Corbel"/>
                <a:ea typeface="Corbel"/>
                <a:cs typeface="Corbel"/>
                <a:sym typeface="Corbel"/>
              </a:defRPr>
            </a:lvl5pPr>
            <a:lvl6pPr marL="2286000" marR="0" lvl="5" indent="0" algn="l" rtl="0">
              <a:spcBef>
                <a:spcPts val="0"/>
              </a:spcBef>
              <a:buNone/>
              <a:defRPr sz="1800" b="0" i="0" u="none" strike="noStrike" cap="none">
                <a:solidFill>
                  <a:schemeClr val="dk1"/>
                </a:solidFill>
                <a:latin typeface="Corbel"/>
                <a:ea typeface="Corbel"/>
                <a:cs typeface="Corbel"/>
                <a:sym typeface="Corbel"/>
              </a:defRPr>
            </a:lvl6pPr>
            <a:lvl7pPr marL="2743200" marR="0" lvl="6" indent="0" algn="l" rtl="0">
              <a:spcBef>
                <a:spcPts val="0"/>
              </a:spcBef>
              <a:buNone/>
              <a:defRPr sz="1800" b="0" i="0" u="none" strike="noStrike" cap="none">
                <a:solidFill>
                  <a:schemeClr val="dk1"/>
                </a:solidFill>
                <a:latin typeface="Corbel"/>
                <a:ea typeface="Corbel"/>
                <a:cs typeface="Corbel"/>
                <a:sym typeface="Corbel"/>
              </a:defRPr>
            </a:lvl7pPr>
            <a:lvl8pPr marL="3200400" marR="0" lvl="7" indent="0" algn="l" rtl="0">
              <a:spcBef>
                <a:spcPts val="0"/>
              </a:spcBef>
              <a:buNone/>
              <a:defRPr sz="1800" b="0" i="0" u="none" strike="noStrike" cap="none">
                <a:solidFill>
                  <a:schemeClr val="dk1"/>
                </a:solidFill>
                <a:latin typeface="Corbel"/>
                <a:ea typeface="Corbel"/>
                <a:cs typeface="Corbel"/>
                <a:sym typeface="Corbel"/>
              </a:defRPr>
            </a:lvl8pPr>
            <a:lvl9pPr marL="3657600" marR="0" lvl="8" indent="0" algn="l" rtl="0">
              <a:spcBef>
                <a:spcPts val="0"/>
              </a:spcBef>
              <a:buNone/>
              <a:defRPr sz="1800" b="0" i="0" u="none" strike="noStrike" cap="none">
                <a:solidFill>
                  <a:schemeClr val="dk1"/>
                </a:solidFill>
                <a:latin typeface="Corbel"/>
                <a:ea typeface="Corbel"/>
                <a:cs typeface="Corbel"/>
                <a:sym typeface="Corbel"/>
              </a:defRPr>
            </a:lvl9pPr>
          </a:lstStyle>
          <a:p>
            <a:endParaRPr/>
          </a:p>
        </p:txBody>
      </p:sp>
      <p:sp>
        <p:nvSpPr>
          <p:cNvPr id="50" name="Shape 50"/>
          <p:cNvSpPr txBox="1">
            <a:spLocks noGrp="1"/>
          </p:cNvSpPr>
          <p:nvPr>
            <p:ph type="ftr" idx="11"/>
          </p:nvPr>
        </p:nvSpPr>
        <p:spPr>
          <a:xfrm>
            <a:off x="1637716" y="6629400"/>
            <a:ext cx="9144259" cy="228600"/>
          </a:xfrm>
          <a:prstGeom prst="rect">
            <a:avLst/>
          </a:prstGeom>
          <a:noFill/>
          <a:ln>
            <a:noFill/>
          </a:ln>
        </p:spPr>
        <p:txBody>
          <a:bodyPr lIns="91425" tIns="91425" rIns="91425" bIns="91425" anchor="ctr" anchorCtr="0"/>
          <a:lstStyle>
            <a:lvl1pPr marL="0" marR="0" lvl="0" indent="0" algn="l" rtl="0">
              <a:spcBef>
                <a:spcPts val="0"/>
              </a:spcBef>
              <a:buNone/>
              <a:defRPr sz="800" b="0" i="0" u="none" strike="noStrike" cap="none">
                <a:solidFill>
                  <a:srgbClr val="687F00"/>
                </a:solidFill>
                <a:latin typeface="Corbel"/>
                <a:ea typeface="Corbel"/>
                <a:cs typeface="Corbel"/>
                <a:sym typeface="Corbel"/>
              </a:defRPr>
            </a:lvl1pPr>
            <a:lvl2pPr marL="457200" marR="0" lvl="1" indent="0" algn="l" rtl="0">
              <a:spcBef>
                <a:spcPts val="0"/>
              </a:spcBef>
              <a:buNone/>
              <a:defRPr sz="1800" b="0" i="0" u="none" strike="noStrike" cap="none">
                <a:solidFill>
                  <a:schemeClr val="dk1"/>
                </a:solidFill>
                <a:latin typeface="Corbel"/>
                <a:ea typeface="Corbel"/>
                <a:cs typeface="Corbel"/>
                <a:sym typeface="Corbel"/>
              </a:defRPr>
            </a:lvl2pPr>
            <a:lvl3pPr marL="914400" marR="0" lvl="2" indent="0" algn="l" rtl="0">
              <a:spcBef>
                <a:spcPts val="0"/>
              </a:spcBef>
              <a:buNone/>
              <a:defRPr sz="1800" b="0" i="0" u="none" strike="noStrike" cap="none">
                <a:solidFill>
                  <a:schemeClr val="dk1"/>
                </a:solidFill>
                <a:latin typeface="Corbel"/>
                <a:ea typeface="Corbel"/>
                <a:cs typeface="Corbel"/>
                <a:sym typeface="Corbel"/>
              </a:defRPr>
            </a:lvl3pPr>
            <a:lvl4pPr marL="1371600" marR="0" lvl="3" indent="0" algn="l" rtl="0">
              <a:spcBef>
                <a:spcPts val="0"/>
              </a:spcBef>
              <a:buNone/>
              <a:defRPr sz="1800" b="0" i="0" u="none" strike="noStrike" cap="none">
                <a:solidFill>
                  <a:schemeClr val="dk1"/>
                </a:solidFill>
                <a:latin typeface="Corbel"/>
                <a:ea typeface="Corbel"/>
                <a:cs typeface="Corbel"/>
                <a:sym typeface="Corbel"/>
              </a:defRPr>
            </a:lvl4pPr>
            <a:lvl5pPr marL="1828800" marR="0" lvl="4" indent="0" algn="l" rtl="0">
              <a:spcBef>
                <a:spcPts val="0"/>
              </a:spcBef>
              <a:buNone/>
              <a:defRPr sz="1800" b="0" i="0" u="none" strike="noStrike" cap="none">
                <a:solidFill>
                  <a:schemeClr val="dk1"/>
                </a:solidFill>
                <a:latin typeface="Corbel"/>
                <a:ea typeface="Corbel"/>
                <a:cs typeface="Corbel"/>
                <a:sym typeface="Corbel"/>
              </a:defRPr>
            </a:lvl5pPr>
            <a:lvl6pPr marL="2286000" marR="0" lvl="5" indent="0" algn="l" rtl="0">
              <a:spcBef>
                <a:spcPts val="0"/>
              </a:spcBef>
              <a:buNone/>
              <a:defRPr sz="1800" b="0" i="0" u="none" strike="noStrike" cap="none">
                <a:solidFill>
                  <a:schemeClr val="dk1"/>
                </a:solidFill>
                <a:latin typeface="Corbel"/>
                <a:ea typeface="Corbel"/>
                <a:cs typeface="Corbel"/>
                <a:sym typeface="Corbel"/>
              </a:defRPr>
            </a:lvl6pPr>
            <a:lvl7pPr marL="2743200" marR="0" lvl="6" indent="0" algn="l" rtl="0">
              <a:spcBef>
                <a:spcPts val="0"/>
              </a:spcBef>
              <a:buNone/>
              <a:defRPr sz="1800" b="0" i="0" u="none" strike="noStrike" cap="none">
                <a:solidFill>
                  <a:schemeClr val="dk1"/>
                </a:solidFill>
                <a:latin typeface="Corbel"/>
                <a:ea typeface="Corbel"/>
                <a:cs typeface="Corbel"/>
                <a:sym typeface="Corbel"/>
              </a:defRPr>
            </a:lvl7pPr>
            <a:lvl8pPr marL="3200400" marR="0" lvl="7" indent="0" algn="l" rtl="0">
              <a:spcBef>
                <a:spcPts val="0"/>
              </a:spcBef>
              <a:buNone/>
              <a:defRPr sz="1800" b="0" i="0" u="none" strike="noStrike" cap="none">
                <a:solidFill>
                  <a:schemeClr val="dk1"/>
                </a:solidFill>
                <a:latin typeface="Corbel"/>
                <a:ea typeface="Corbel"/>
                <a:cs typeface="Corbel"/>
                <a:sym typeface="Corbel"/>
              </a:defRPr>
            </a:lvl8pPr>
            <a:lvl9pPr marL="3657600" marR="0" lvl="8" indent="0" algn="l" rtl="0">
              <a:spcBef>
                <a:spcPts val="0"/>
              </a:spcBef>
              <a:buNone/>
              <a:defRPr sz="1800" b="0" i="0" u="none" strike="noStrike" cap="none">
                <a:solidFill>
                  <a:schemeClr val="dk1"/>
                </a:solidFill>
                <a:latin typeface="Corbel"/>
                <a:ea typeface="Corbel"/>
                <a:cs typeface="Corbel"/>
                <a:sym typeface="Corbel"/>
              </a:defRPr>
            </a:lvl9pPr>
          </a:lstStyle>
          <a:p>
            <a:endParaRPr/>
          </a:p>
        </p:txBody>
      </p:sp>
      <p:sp>
        <p:nvSpPr>
          <p:cNvPr id="51" name="Shape 51"/>
          <p:cNvSpPr txBox="1">
            <a:spLocks noGrp="1"/>
          </p:cNvSpPr>
          <p:nvPr>
            <p:ph type="sldNum" idx="12"/>
          </p:nvPr>
        </p:nvSpPr>
        <p:spPr>
          <a:xfrm>
            <a:off x="0" y="6629400"/>
            <a:ext cx="410401" cy="228600"/>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800" b="0" i="0" u="none" strike="noStrike" cap="none">
                <a:solidFill>
                  <a:srgbClr val="687F00"/>
                </a:solidFill>
                <a:latin typeface="Corbel"/>
                <a:ea typeface="Corbel"/>
                <a:cs typeface="Corbel"/>
                <a:sym typeface="Corbel"/>
              </a:rPr>
              <a:pPr marL="0" marR="0" lvl="0" indent="0" algn="r" rtl="0">
                <a:spcBef>
                  <a:spcPts val="0"/>
                </a:spcBef>
                <a:buSzPct val="25000"/>
                <a:buNone/>
              </a:pPr>
              <a:t>‹#›</a:t>
            </a:fld>
            <a:endParaRPr lang="en-US" sz="800" b="0" i="0" u="none" strike="noStrike" cap="none">
              <a:solidFill>
                <a:srgbClr val="687F00"/>
              </a:solidFill>
              <a:latin typeface="Corbel"/>
              <a:ea typeface="Corbel"/>
              <a:cs typeface="Corbel"/>
              <a:sym typeface="Corbe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52"/>
        <p:cNvGrpSpPr/>
        <p:nvPr/>
      </p:nvGrpSpPr>
      <p:grpSpPr>
        <a:xfrm>
          <a:off x="0" y="0"/>
          <a:ext cx="0" cy="0"/>
          <a:chOff x="0" y="0"/>
          <a:chExt cx="0" cy="0"/>
        </a:xfrm>
      </p:grpSpPr>
      <p:sp>
        <p:nvSpPr>
          <p:cNvPr id="53" name="Shape 53"/>
          <p:cNvSpPr txBox="1">
            <a:spLocks noGrp="1"/>
          </p:cNvSpPr>
          <p:nvPr>
            <p:ph type="title"/>
          </p:nvPr>
        </p:nvSpPr>
        <p:spPr>
          <a:xfrm>
            <a:off x="1410025" y="276087"/>
            <a:ext cx="9371948" cy="1183566"/>
          </a:xfrm>
          <a:prstGeom prst="rect">
            <a:avLst/>
          </a:prstGeom>
          <a:noFill/>
          <a:ln>
            <a:noFill/>
          </a:ln>
        </p:spPr>
        <p:txBody>
          <a:bodyPr lIns="91425" tIns="91425" rIns="91425" bIns="91425" anchor="b" anchorCtr="0"/>
          <a:lstStyle>
            <a:lvl1pPr marL="0" marR="0" lvl="0" indent="0" algn="l" rtl="0">
              <a:spcBef>
                <a:spcPts val="0"/>
              </a:spcBef>
              <a:buClr>
                <a:schemeClr val="accent1"/>
              </a:buClr>
              <a:buFont typeface="Corbel"/>
              <a:buNone/>
              <a:defRPr sz="3400" b="0" i="0" u="none" strike="noStrike" cap="none">
                <a:solidFill>
                  <a:schemeClr val="accent1"/>
                </a:solidFill>
                <a:latin typeface="Corbel"/>
                <a:ea typeface="Corbel"/>
                <a:cs typeface="Corbel"/>
                <a:sym typeface="Corbe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54" name="Shape 54"/>
          <p:cNvSpPr txBox="1">
            <a:spLocks noGrp="1"/>
          </p:cNvSpPr>
          <p:nvPr>
            <p:ph type="dt" idx="10"/>
          </p:nvPr>
        </p:nvSpPr>
        <p:spPr>
          <a:xfrm>
            <a:off x="431100" y="6629400"/>
            <a:ext cx="1000661" cy="228600"/>
          </a:xfrm>
          <a:prstGeom prst="rect">
            <a:avLst/>
          </a:prstGeom>
          <a:noFill/>
          <a:ln>
            <a:noFill/>
          </a:ln>
        </p:spPr>
        <p:txBody>
          <a:bodyPr lIns="91425" tIns="91425" rIns="91425" bIns="91425" anchor="ctr" anchorCtr="0"/>
          <a:lstStyle>
            <a:lvl1pPr marL="0" marR="0" lvl="0" indent="0" algn="r" rtl="0">
              <a:spcBef>
                <a:spcPts val="0"/>
              </a:spcBef>
              <a:buNone/>
              <a:defRPr sz="800" b="0" i="0" u="none" strike="noStrike" cap="none">
                <a:solidFill>
                  <a:srgbClr val="687F00"/>
                </a:solidFill>
                <a:latin typeface="Corbel"/>
                <a:ea typeface="Corbel"/>
                <a:cs typeface="Corbel"/>
                <a:sym typeface="Corbel"/>
              </a:defRPr>
            </a:lvl1pPr>
            <a:lvl2pPr marL="457200" marR="0" lvl="1" indent="0" algn="l" rtl="0">
              <a:spcBef>
                <a:spcPts val="0"/>
              </a:spcBef>
              <a:buNone/>
              <a:defRPr sz="1800" b="0" i="0" u="none" strike="noStrike" cap="none">
                <a:solidFill>
                  <a:schemeClr val="dk1"/>
                </a:solidFill>
                <a:latin typeface="Corbel"/>
                <a:ea typeface="Corbel"/>
                <a:cs typeface="Corbel"/>
                <a:sym typeface="Corbel"/>
              </a:defRPr>
            </a:lvl2pPr>
            <a:lvl3pPr marL="914400" marR="0" lvl="2" indent="0" algn="l" rtl="0">
              <a:spcBef>
                <a:spcPts val="0"/>
              </a:spcBef>
              <a:buNone/>
              <a:defRPr sz="1800" b="0" i="0" u="none" strike="noStrike" cap="none">
                <a:solidFill>
                  <a:schemeClr val="dk1"/>
                </a:solidFill>
                <a:latin typeface="Corbel"/>
                <a:ea typeface="Corbel"/>
                <a:cs typeface="Corbel"/>
                <a:sym typeface="Corbel"/>
              </a:defRPr>
            </a:lvl3pPr>
            <a:lvl4pPr marL="1371600" marR="0" lvl="3" indent="0" algn="l" rtl="0">
              <a:spcBef>
                <a:spcPts val="0"/>
              </a:spcBef>
              <a:buNone/>
              <a:defRPr sz="1800" b="0" i="0" u="none" strike="noStrike" cap="none">
                <a:solidFill>
                  <a:schemeClr val="dk1"/>
                </a:solidFill>
                <a:latin typeface="Corbel"/>
                <a:ea typeface="Corbel"/>
                <a:cs typeface="Corbel"/>
                <a:sym typeface="Corbel"/>
              </a:defRPr>
            </a:lvl4pPr>
            <a:lvl5pPr marL="1828800" marR="0" lvl="4" indent="0" algn="l" rtl="0">
              <a:spcBef>
                <a:spcPts val="0"/>
              </a:spcBef>
              <a:buNone/>
              <a:defRPr sz="1800" b="0" i="0" u="none" strike="noStrike" cap="none">
                <a:solidFill>
                  <a:schemeClr val="dk1"/>
                </a:solidFill>
                <a:latin typeface="Corbel"/>
                <a:ea typeface="Corbel"/>
                <a:cs typeface="Corbel"/>
                <a:sym typeface="Corbel"/>
              </a:defRPr>
            </a:lvl5pPr>
            <a:lvl6pPr marL="2286000" marR="0" lvl="5" indent="0" algn="l" rtl="0">
              <a:spcBef>
                <a:spcPts val="0"/>
              </a:spcBef>
              <a:buNone/>
              <a:defRPr sz="1800" b="0" i="0" u="none" strike="noStrike" cap="none">
                <a:solidFill>
                  <a:schemeClr val="dk1"/>
                </a:solidFill>
                <a:latin typeface="Corbel"/>
                <a:ea typeface="Corbel"/>
                <a:cs typeface="Corbel"/>
                <a:sym typeface="Corbel"/>
              </a:defRPr>
            </a:lvl6pPr>
            <a:lvl7pPr marL="2743200" marR="0" lvl="6" indent="0" algn="l" rtl="0">
              <a:spcBef>
                <a:spcPts val="0"/>
              </a:spcBef>
              <a:buNone/>
              <a:defRPr sz="1800" b="0" i="0" u="none" strike="noStrike" cap="none">
                <a:solidFill>
                  <a:schemeClr val="dk1"/>
                </a:solidFill>
                <a:latin typeface="Corbel"/>
                <a:ea typeface="Corbel"/>
                <a:cs typeface="Corbel"/>
                <a:sym typeface="Corbel"/>
              </a:defRPr>
            </a:lvl7pPr>
            <a:lvl8pPr marL="3200400" marR="0" lvl="7" indent="0" algn="l" rtl="0">
              <a:spcBef>
                <a:spcPts val="0"/>
              </a:spcBef>
              <a:buNone/>
              <a:defRPr sz="1800" b="0" i="0" u="none" strike="noStrike" cap="none">
                <a:solidFill>
                  <a:schemeClr val="dk1"/>
                </a:solidFill>
                <a:latin typeface="Corbel"/>
                <a:ea typeface="Corbel"/>
                <a:cs typeface="Corbel"/>
                <a:sym typeface="Corbel"/>
              </a:defRPr>
            </a:lvl8pPr>
            <a:lvl9pPr marL="3657600" marR="0" lvl="8" indent="0" algn="l" rtl="0">
              <a:spcBef>
                <a:spcPts val="0"/>
              </a:spcBef>
              <a:buNone/>
              <a:defRPr sz="1800" b="0" i="0" u="none" strike="noStrike" cap="none">
                <a:solidFill>
                  <a:schemeClr val="dk1"/>
                </a:solidFill>
                <a:latin typeface="Corbel"/>
                <a:ea typeface="Corbel"/>
                <a:cs typeface="Corbel"/>
                <a:sym typeface="Corbel"/>
              </a:defRPr>
            </a:lvl9pPr>
          </a:lstStyle>
          <a:p>
            <a:endParaRPr/>
          </a:p>
        </p:txBody>
      </p:sp>
      <p:sp>
        <p:nvSpPr>
          <p:cNvPr id="55" name="Shape 55"/>
          <p:cNvSpPr txBox="1">
            <a:spLocks noGrp="1"/>
          </p:cNvSpPr>
          <p:nvPr>
            <p:ph type="ftr" idx="11"/>
          </p:nvPr>
        </p:nvSpPr>
        <p:spPr>
          <a:xfrm>
            <a:off x="1637716" y="6629400"/>
            <a:ext cx="9144259" cy="228600"/>
          </a:xfrm>
          <a:prstGeom prst="rect">
            <a:avLst/>
          </a:prstGeom>
          <a:noFill/>
          <a:ln>
            <a:noFill/>
          </a:ln>
        </p:spPr>
        <p:txBody>
          <a:bodyPr lIns="91425" tIns="91425" rIns="91425" bIns="91425" anchor="ctr" anchorCtr="0"/>
          <a:lstStyle>
            <a:lvl1pPr marL="0" marR="0" lvl="0" indent="0" algn="l" rtl="0">
              <a:spcBef>
                <a:spcPts val="0"/>
              </a:spcBef>
              <a:buNone/>
              <a:defRPr sz="800" b="0" i="0" u="none" strike="noStrike" cap="none">
                <a:solidFill>
                  <a:srgbClr val="687F00"/>
                </a:solidFill>
                <a:latin typeface="Corbel"/>
                <a:ea typeface="Corbel"/>
                <a:cs typeface="Corbel"/>
                <a:sym typeface="Corbel"/>
              </a:defRPr>
            </a:lvl1pPr>
            <a:lvl2pPr marL="457200" marR="0" lvl="1" indent="0" algn="l" rtl="0">
              <a:spcBef>
                <a:spcPts val="0"/>
              </a:spcBef>
              <a:buNone/>
              <a:defRPr sz="1800" b="0" i="0" u="none" strike="noStrike" cap="none">
                <a:solidFill>
                  <a:schemeClr val="dk1"/>
                </a:solidFill>
                <a:latin typeface="Corbel"/>
                <a:ea typeface="Corbel"/>
                <a:cs typeface="Corbel"/>
                <a:sym typeface="Corbel"/>
              </a:defRPr>
            </a:lvl2pPr>
            <a:lvl3pPr marL="914400" marR="0" lvl="2" indent="0" algn="l" rtl="0">
              <a:spcBef>
                <a:spcPts val="0"/>
              </a:spcBef>
              <a:buNone/>
              <a:defRPr sz="1800" b="0" i="0" u="none" strike="noStrike" cap="none">
                <a:solidFill>
                  <a:schemeClr val="dk1"/>
                </a:solidFill>
                <a:latin typeface="Corbel"/>
                <a:ea typeface="Corbel"/>
                <a:cs typeface="Corbel"/>
                <a:sym typeface="Corbel"/>
              </a:defRPr>
            </a:lvl3pPr>
            <a:lvl4pPr marL="1371600" marR="0" lvl="3" indent="0" algn="l" rtl="0">
              <a:spcBef>
                <a:spcPts val="0"/>
              </a:spcBef>
              <a:buNone/>
              <a:defRPr sz="1800" b="0" i="0" u="none" strike="noStrike" cap="none">
                <a:solidFill>
                  <a:schemeClr val="dk1"/>
                </a:solidFill>
                <a:latin typeface="Corbel"/>
                <a:ea typeface="Corbel"/>
                <a:cs typeface="Corbel"/>
                <a:sym typeface="Corbel"/>
              </a:defRPr>
            </a:lvl4pPr>
            <a:lvl5pPr marL="1828800" marR="0" lvl="4" indent="0" algn="l" rtl="0">
              <a:spcBef>
                <a:spcPts val="0"/>
              </a:spcBef>
              <a:buNone/>
              <a:defRPr sz="1800" b="0" i="0" u="none" strike="noStrike" cap="none">
                <a:solidFill>
                  <a:schemeClr val="dk1"/>
                </a:solidFill>
                <a:latin typeface="Corbel"/>
                <a:ea typeface="Corbel"/>
                <a:cs typeface="Corbel"/>
                <a:sym typeface="Corbel"/>
              </a:defRPr>
            </a:lvl5pPr>
            <a:lvl6pPr marL="2286000" marR="0" lvl="5" indent="0" algn="l" rtl="0">
              <a:spcBef>
                <a:spcPts val="0"/>
              </a:spcBef>
              <a:buNone/>
              <a:defRPr sz="1800" b="0" i="0" u="none" strike="noStrike" cap="none">
                <a:solidFill>
                  <a:schemeClr val="dk1"/>
                </a:solidFill>
                <a:latin typeface="Corbel"/>
                <a:ea typeface="Corbel"/>
                <a:cs typeface="Corbel"/>
                <a:sym typeface="Corbel"/>
              </a:defRPr>
            </a:lvl6pPr>
            <a:lvl7pPr marL="2743200" marR="0" lvl="6" indent="0" algn="l" rtl="0">
              <a:spcBef>
                <a:spcPts val="0"/>
              </a:spcBef>
              <a:buNone/>
              <a:defRPr sz="1800" b="0" i="0" u="none" strike="noStrike" cap="none">
                <a:solidFill>
                  <a:schemeClr val="dk1"/>
                </a:solidFill>
                <a:latin typeface="Corbel"/>
                <a:ea typeface="Corbel"/>
                <a:cs typeface="Corbel"/>
                <a:sym typeface="Corbel"/>
              </a:defRPr>
            </a:lvl7pPr>
            <a:lvl8pPr marL="3200400" marR="0" lvl="7" indent="0" algn="l" rtl="0">
              <a:spcBef>
                <a:spcPts val="0"/>
              </a:spcBef>
              <a:buNone/>
              <a:defRPr sz="1800" b="0" i="0" u="none" strike="noStrike" cap="none">
                <a:solidFill>
                  <a:schemeClr val="dk1"/>
                </a:solidFill>
                <a:latin typeface="Corbel"/>
                <a:ea typeface="Corbel"/>
                <a:cs typeface="Corbel"/>
                <a:sym typeface="Corbel"/>
              </a:defRPr>
            </a:lvl8pPr>
            <a:lvl9pPr marL="3657600" marR="0" lvl="8" indent="0" algn="l" rtl="0">
              <a:spcBef>
                <a:spcPts val="0"/>
              </a:spcBef>
              <a:buNone/>
              <a:defRPr sz="1800" b="0" i="0" u="none" strike="noStrike" cap="none">
                <a:solidFill>
                  <a:schemeClr val="dk1"/>
                </a:solidFill>
                <a:latin typeface="Corbel"/>
                <a:ea typeface="Corbel"/>
                <a:cs typeface="Corbel"/>
                <a:sym typeface="Corbel"/>
              </a:defRPr>
            </a:lvl9pPr>
          </a:lstStyle>
          <a:p>
            <a:endParaRPr/>
          </a:p>
        </p:txBody>
      </p:sp>
      <p:sp>
        <p:nvSpPr>
          <p:cNvPr id="56" name="Shape 56"/>
          <p:cNvSpPr txBox="1">
            <a:spLocks noGrp="1"/>
          </p:cNvSpPr>
          <p:nvPr>
            <p:ph type="sldNum" idx="12"/>
          </p:nvPr>
        </p:nvSpPr>
        <p:spPr>
          <a:xfrm>
            <a:off x="0" y="6629400"/>
            <a:ext cx="410401" cy="228600"/>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800" b="0" i="0" u="none" strike="noStrike" cap="none">
                <a:solidFill>
                  <a:srgbClr val="687F00"/>
                </a:solidFill>
                <a:latin typeface="Corbel"/>
                <a:ea typeface="Corbel"/>
                <a:cs typeface="Corbel"/>
                <a:sym typeface="Corbel"/>
              </a:rPr>
              <a:pPr marL="0" marR="0" lvl="0" indent="0" algn="r" rtl="0">
                <a:spcBef>
                  <a:spcPts val="0"/>
                </a:spcBef>
                <a:buSzPct val="25000"/>
                <a:buNone/>
              </a:pPr>
              <a:t>‹#›</a:t>
            </a:fld>
            <a:endParaRPr lang="en-US" sz="800" b="0" i="0" u="none" strike="noStrike" cap="none">
              <a:solidFill>
                <a:srgbClr val="687F00"/>
              </a:solidFill>
              <a:latin typeface="Corbel"/>
              <a:ea typeface="Corbel"/>
              <a:cs typeface="Corbel"/>
              <a:sym typeface="Corbe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57"/>
        <p:cNvGrpSpPr/>
        <p:nvPr/>
      </p:nvGrpSpPr>
      <p:grpSpPr>
        <a:xfrm>
          <a:off x="0" y="0"/>
          <a:ext cx="0" cy="0"/>
          <a:chOff x="0" y="0"/>
          <a:chExt cx="0" cy="0"/>
        </a:xfrm>
      </p:grpSpPr>
      <p:sp>
        <p:nvSpPr>
          <p:cNvPr id="58" name="Shape 58"/>
          <p:cNvSpPr txBox="1">
            <a:spLocks noGrp="1"/>
          </p:cNvSpPr>
          <p:nvPr>
            <p:ph type="dt" idx="10"/>
          </p:nvPr>
        </p:nvSpPr>
        <p:spPr>
          <a:xfrm>
            <a:off x="431100" y="6629400"/>
            <a:ext cx="1000661" cy="228600"/>
          </a:xfrm>
          <a:prstGeom prst="rect">
            <a:avLst/>
          </a:prstGeom>
          <a:noFill/>
          <a:ln>
            <a:noFill/>
          </a:ln>
        </p:spPr>
        <p:txBody>
          <a:bodyPr lIns="91425" tIns="91425" rIns="91425" bIns="91425" anchor="ctr" anchorCtr="0"/>
          <a:lstStyle>
            <a:lvl1pPr marL="0" marR="0" lvl="0" indent="0" algn="r" rtl="0">
              <a:spcBef>
                <a:spcPts val="0"/>
              </a:spcBef>
              <a:buNone/>
              <a:defRPr sz="800" b="0" i="0" u="none" strike="noStrike" cap="none">
                <a:solidFill>
                  <a:srgbClr val="687F00"/>
                </a:solidFill>
                <a:latin typeface="Corbel"/>
                <a:ea typeface="Corbel"/>
                <a:cs typeface="Corbel"/>
                <a:sym typeface="Corbel"/>
              </a:defRPr>
            </a:lvl1pPr>
            <a:lvl2pPr marL="457200" marR="0" lvl="1" indent="0" algn="l" rtl="0">
              <a:spcBef>
                <a:spcPts val="0"/>
              </a:spcBef>
              <a:buNone/>
              <a:defRPr sz="1800" b="0" i="0" u="none" strike="noStrike" cap="none">
                <a:solidFill>
                  <a:schemeClr val="dk1"/>
                </a:solidFill>
                <a:latin typeface="Corbel"/>
                <a:ea typeface="Corbel"/>
                <a:cs typeface="Corbel"/>
                <a:sym typeface="Corbel"/>
              </a:defRPr>
            </a:lvl2pPr>
            <a:lvl3pPr marL="914400" marR="0" lvl="2" indent="0" algn="l" rtl="0">
              <a:spcBef>
                <a:spcPts val="0"/>
              </a:spcBef>
              <a:buNone/>
              <a:defRPr sz="1800" b="0" i="0" u="none" strike="noStrike" cap="none">
                <a:solidFill>
                  <a:schemeClr val="dk1"/>
                </a:solidFill>
                <a:latin typeface="Corbel"/>
                <a:ea typeface="Corbel"/>
                <a:cs typeface="Corbel"/>
                <a:sym typeface="Corbel"/>
              </a:defRPr>
            </a:lvl3pPr>
            <a:lvl4pPr marL="1371600" marR="0" lvl="3" indent="0" algn="l" rtl="0">
              <a:spcBef>
                <a:spcPts val="0"/>
              </a:spcBef>
              <a:buNone/>
              <a:defRPr sz="1800" b="0" i="0" u="none" strike="noStrike" cap="none">
                <a:solidFill>
                  <a:schemeClr val="dk1"/>
                </a:solidFill>
                <a:latin typeface="Corbel"/>
                <a:ea typeface="Corbel"/>
                <a:cs typeface="Corbel"/>
                <a:sym typeface="Corbel"/>
              </a:defRPr>
            </a:lvl4pPr>
            <a:lvl5pPr marL="1828800" marR="0" lvl="4" indent="0" algn="l" rtl="0">
              <a:spcBef>
                <a:spcPts val="0"/>
              </a:spcBef>
              <a:buNone/>
              <a:defRPr sz="1800" b="0" i="0" u="none" strike="noStrike" cap="none">
                <a:solidFill>
                  <a:schemeClr val="dk1"/>
                </a:solidFill>
                <a:latin typeface="Corbel"/>
                <a:ea typeface="Corbel"/>
                <a:cs typeface="Corbel"/>
                <a:sym typeface="Corbel"/>
              </a:defRPr>
            </a:lvl5pPr>
            <a:lvl6pPr marL="2286000" marR="0" lvl="5" indent="0" algn="l" rtl="0">
              <a:spcBef>
                <a:spcPts val="0"/>
              </a:spcBef>
              <a:buNone/>
              <a:defRPr sz="1800" b="0" i="0" u="none" strike="noStrike" cap="none">
                <a:solidFill>
                  <a:schemeClr val="dk1"/>
                </a:solidFill>
                <a:latin typeface="Corbel"/>
                <a:ea typeface="Corbel"/>
                <a:cs typeface="Corbel"/>
                <a:sym typeface="Corbel"/>
              </a:defRPr>
            </a:lvl6pPr>
            <a:lvl7pPr marL="2743200" marR="0" lvl="6" indent="0" algn="l" rtl="0">
              <a:spcBef>
                <a:spcPts val="0"/>
              </a:spcBef>
              <a:buNone/>
              <a:defRPr sz="1800" b="0" i="0" u="none" strike="noStrike" cap="none">
                <a:solidFill>
                  <a:schemeClr val="dk1"/>
                </a:solidFill>
                <a:latin typeface="Corbel"/>
                <a:ea typeface="Corbel"/>
                <a:cs typeface="Corbel"/>
                <a:sym typeface="Corbel"/>
              </a:defRPr>
            </a:lvl7pPr>
            <a:lvl8pPr marL="3200400" marR="0" lvl="7" indent="0" algn="l" rtl="0">
              <a:spcBef>
                <a:spcPts val="0"/>
              </a:spcBef>
              <a:buNone/>
              <a:defRPr sz="1800" b="0" i="0" u="none" strike="noStrike" cap="none">
                <a:solidFill>
                  <a:schemeClr val="dk1"/>
                </a:solidFill>
                <a:latin typeface="Corbel"/>
                <a:ea typeface="Corbel"/>
                <a:cs typeface="Corbel"/>
                <a:sym typeface="Corbel"/>
              </a:defRPr>
            </a:lvl8pPr>
            <a:lvl9pPr marL="3657600" marR="0" lvl="8" indent="0" algn="l" rtl="0">
              <a:spcBef>
                <a:spcPts val="0"/>
              </a:spcBef>
              <a:buNone/>
              <a:defRPr sz="1800" b="0" i="0" u="none" strike="noStrike" cap="none">
                <a:solidFill>
                  <a:schemeClr val="dk1"/>
                </a:solidFill>
                <a:latin typeface="Corbel"/>
                <a:ea typeface="Corbel"/>
                <a:cs typeface="Corbel"/>
                <a:sym typeface="Corbel"/>
              </a:defRPr>
            </a:lvl9pPr>
          </a:lstStyle>
          <a:p>
            <a:endParaRPr/>
          </a:p>
        </p:txBody>
      </p:sp>
      <p:sp>
        <p:nvSpPr>
          <p:cNvPr id="59" name="Shape 59"/>
          <p:cNvSpPr txBox="1">
            <a:spLocks noGrp="1"/>
          </p:cNvSpPr>
          <p:nvPr>
            <p:ph type="ftr" idx="11"/>
          </p:nvPr>
        </p:nvSpPr>
        <p:spPr>
          <a:xfrm>
            <a:off x="1637716" y="6629400"/>
            <a:ext cx="9144259" cy="228600"/>
          </a:xfrm>
          <a:prstGeom prst="rect">
            <a:avLst/>
          </a:prstGeom>
          <a:noFill/>
          <a:ln>
            <a:noFill/>
          </a:ln>
        </p:spPr>
        <p:txBody>
          <a:bodyPr lIns="91425" tIns="91425" rIns="91425" bIns="91425" anchor="ctr" anchorCtr="0"/>
          <a:lstStyle>
            <a:lvl1pPr marL="0" marR="0" lvl="0" indent="0" algn="l" rtl="0">
              <a:spcBef>
                <a:spcPts val="0"/>
              </a:spcBef>
              <a:buNone/>
              <a:defRPr sz="800" b="0" i="0" u="none" strike="noStrike" cap="none">
                <a:solidFill>
                  <a:srgbClr val="687F00"/>
                </a:solidFill>
                <a:latin typeface="Corbel"/>
                <a:ea typeface="Corbel"/>
                <a:cs typeface="Corbel"/>
                <a:sym typeface="Corbel"/>
              </a:defRPr>
            </a:lvl1pPr>
            <a:lvl2pPr marL="457200" marR="0" lvl="1" indent="0" algn="l" rtl="0">
              <a:spcBef>
                <a:spcPts val="0"/>
              </a:spcBef>
              <a:buNone/>
              <a:defRPr sz="1800" b="0" i="0" u="none" strike="noStrike" cap="none">
                <a:solidFill>
                  <a:schemeClr val="dk1"/>
                </a:solidFill>
                <a:latin typeface="Corbel"/>
                <a:ea typeface="Corbel"/>
                <a:cs typeface="Corbel"/>
                <a:sym typeface="Corbel"/>
              </a:defRPr>
            </a:lvl2pPr>
            <a:lvl3pPr marL="914400" marR="0" lvl="2" indent="0" algn="l" rtl="0">
              <a:spcBef>
                <a:spcPts val="0"/>
              </a:spcBef>
              <a:buNone/>
              <a:defRPr sz="1800" b="0" i="0" u="none" strike="noStrike" cap="none">
                <a:solidFill>
                  <a:schemeClr val="dk1"/>
                </a:solidFill>
                <a:latin typeface="Corbel"/>
                <a:ea typeface="Corbel"/>
                <a:cs typeface="Corbel"/>
                <a:sym typeface="Corbel"/>
              </a:defRPr>
            </a:lvl3pPr>
            <a:lvl4pPr marL="1371600" marR="0" lvl="3" indent="0" algn="l" rtl="0">
              <a:spcBef>
                <a:spcPts val="0"/>
              </a:spcBef>
              <a:buNone/>
              <a:defRPr sz="1800" b="0" i="0" u="none" strike="noStrike" cap="none">
                <a:solidFill>
                  <a:schemeClr val="dk1"/>
                </a:solidFill>
                <a:latin typeface="Corbel"/>
                <a:ea typeface="Corbel"/>
                <a:cs typeface="Corbel"/>
                <a:sym typeface="Corbel"/>
              </a:defRPr>
            </a:lvl4pPr>
            <a:lvl5pPr marL="1828800" marR="0" lvl="4" indent="0" algn="l" rtl="0">
              <a:spcBef>
                <a:spcPts val="0"/>
              </a:spcBef>
              <a:buNone/>
              <a:defRPr sz="1800" b="0" i="0" u="none" strike="noStrike" cap="none">
                <a:solidFill>
                  <a:schemeClr val="dk1"/>
                </a:solidFill>
                <a:latin typeface="Corbel"/>
                <a:ea typeface="Corbel"/>
                <a:cs typeface="Corbel"/>
                <a:sym typeface="Corbel"/>
              </a:defRPr>
            </a:lvl5pPr>
            <a:lvl6pPr marL="2286000" marR="0" lvl="5" indent="0" algn="l" rtl="0">
              <a:spcBef>
                <a:spcPts val="0"/>
              </a:spcBef>
              <a:buNone/>
              <a:defRPr sz="1800" b="0" i="0" u="none" strike="noStrike" cap="none">
                <a:solidFill>
                  <a:schemeClr val="dk1"/>
                </a:solidFill>
                <a:latin typeface="Corbel"/>
                <a:ea typeface="Corbel"/>
                <a:cs typeface="Corbel"/>
                <a:sym typeface="Corbel"/>
              </a:defRPr>
            </a:lvl6pPr>
            <a:lvl7pPr marL="2743200" marR="0" lvl="6" indent="0" algn="l" rtl="0">
              <a:spcBef>
                <a:spcPts val="0"/>
              </a:spcBef>
              <a:buNone/>
              <a:defRPr sz="1800" b="0" i="0" u="none" strike="noStrike" cap="none">
                <a:solidFill>
                  <a:schemeClr val="dk1"/>
                </a:solidFill>
                <a:latin typeface="Corbel"/>
                <a:ea typeface="Corbel"/>
                <a:cs typeface="Corbel"/>
                <a:sym typeface="Corbel"/>
              </a:defRPr>
            </a:lvl7pPr>
            <a:lvl8pPr marL="3200400" marR="0" lvl="7" indent="0" algn="l" rtl="0">
              <a:spcBef>
                <a:spcPts val="0"/>
              </a:spcBef>
              <a:buNone/>
              <a:defRPr sz="1800" b="0" i="0" u="none" strike="noStrike" cap="none">
                <a:solidFill>
                  <a:schemeClr val="dk1"/>
                </a:solidFill>
                <a:latin typeface="Corbel"/>
                <a:ea typeface="Corbel"/>
                <a:cs typeface="Corbel"/>
                <a:sym typeface="Corbel"/>
              </a:defRPr>
            </a:lvl8pPr>
            <a:lvl9pPr marL="3657600" marR="0" lvl="8" indent="0" algn="l" rtl="0">
              <a:spcBef>
                <a:spcPts val="0"/>
              </a:spcBef>
              <a:buNone/>
              <a:defRPr sz="1800" b="0" i="0" u="none" strike="noStrike" cap="none">
                <a:solidFill>
                  <a:schemeClr val="dk1"/>
                </a:solidFill>
                <a:latin typeface="Corbel"/>
                <a:ea typeface="Corbel"/>
                <a:cs typeface="Corbel"/>
                <a:sym typeface="Corbel"/>
              </a:defRPr>
            </a:lvl9pPr>
          </a:lstStyle>
          <a:p>
            <a:endParaRPr/>
          </a:p>
        </p:txBody>
      </p:sp>
      <p:sp>
        <p:nvSpPr>
          <p:cNvPr id="60" name="Shape 60"/>
          <p:cNvSpPr txBox="1">
            <a:spLocks noGrp="1"/>
          </p:cNvSpPr>
          <p:nvPr>
            <p:ph type="sldNum" idx="12"/>
          </p:nvPr>
        </p:nvSpPr>
        <p:spPr>
          <a:xfrm>
            <a:off x="0" y="6629400"/>
            <a:ext cx="410401" cy="228600"/>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800" b="0" i="0" u="none" strike="noStrike" cap="none">
                <a:solidFill>
                  <a:srgbClr val="687F00"/>
                </a:solidFill>
                <a:latin typeface="Corbel"/>
                <a:ea typeface="Corbel"/>
                <a:cs typeface="Corbel"/>
                <a:sym typeface="Corbel"/>
              </a:rPr>
              <a:pPr marL="0" marR="0" lvl="0" indent="0" algn="r" rtl="0">
                <a:spcBef>
                  <a:spcPts val="0"/>
                </a:spcBef>
                <a:buSzPct val="25000"/>
                <a:buNone/>
              </a:pPr>
              <a:t>‹#›</a:t>
            </a:fld>
            <a:endParaRPr lang="en-US" sz="800" b="0" i="0" u="none" strike="noStrike" cap="none">
              <a:solidFill>
                <a:srgbClr val="687F00"/>
              </a:solidFill>
              <a:latin typeface="Corbel"/>
              <a:ea typeface="Corbel"/>
              <a:cs typeface="Corbel"/>
              <a:sym typeface="Corbe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Shape 61"/>
        <p:cNvGrpSpPr/>
        <p:nvPr/>
      </p:nvGrpSpPr>
      <p:grpSpPr>
        <a:xfrm>
          <a:off x="0" y="0"/>
          <a:ext cx="0" cy="0"/>
          <a:chOff x="0" y="0"/>
          <a:chExt cx="0" cy="0"/>
        </a:xfrm>
      </p:grpSpPr>
      <p:sp>
        <p:nvSpPr>
          <p:cNvPr id="62" name="Shape 62"/>
          <p:cNvSpPr txBox="1">
            <a:spLocks noGrp="1"/>
          </p:cNvSpPr>
          <p:nvPr>
            <p:ph type="title"/>
          </p:nvPr>
        </p:nvSpPr>
        <p:spPr>
          <a:xfrm>
            <a:off x="6626678" y="919616"/>
            <a:ext cx="4155621" cy="2532887"/>
          </a:xfrm>
          <a:prstGeom prst="rect">
            <a:avLst/>
          </a:prstGeom>
          <a:noFill/>
          <a:ln>
            <a:noFill/>
          </a:ln>
        </p:spPr>
        <p:txBody>
          <a:bodyPr lIns="91425" tIns="91425" rIns="91425" bIns="91425" anchor="b" anchorCtr="0"/>
          <a:lstStyle>
            <a:lvl1pPr marL="0" marR="0" lvl="0" indent="0" algn="l" rtl="0">
              <a:spcBef>
                <a:spcPts val="0"/>
              </a:spcBef>
              <a:buClr>
                <a:schemeClr val="accent1"/>
              </a:buClr>
              <a:buFont typeface="Corbel"/>
              <a:buNone/>
              <a:defRPr sz="3200" b="0" i="0" u="none" strike="noStrike" cap="none">
                <a:solidFill>
                  <a:schemeClr val="accent1"/>
                </a:solidFill>
                <a:latin typeface="Corbel"/>
                <a:ea typeface="Corbel"/>
                <a:cs typeface="Corbel"/>
                <a:sym typeface="Corbe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63" name="Shape 63"/>
          <p:cNvSpPr txBox="1">
            <a:spLocks noGrp="1"/>
          </p:cNvSpPr>
          <p:nvPr>
            <p:ph type="body" idx="1"/>
          </p:nvPr>
        </p:nvSpPr>
        <p:spPr>
          <a:xfrm>
            <a:off x="1409699" y="915923"/>
            <a:ext cx="5216979" cy="5065775"/>
          </a:xfrm>
          <a:prstGeom prst="rect">
            <a:avLst/>
          </a:prstGeom>
          <a:noFill/>
          <a:ln>
            <a:noFill/>
          </a:ln>
        </p:spPr>
        <p:txBody>
          <a:bodyPr lIns="91425" tIns="91425" rIns="91425" bIns="91425" anchor="t" anchorCtr="0"/>
          <a:lstStyle>
            <a:lvl1pPr marL="210312" marR="0" lvl="0" indent="-70611" algn="l" rtl="0">
              <a:lnSpc>
                <a:spcPct val="90000"/>
              </a:lnSpc>
              <a:spcBef>
                <a:spcPts val="1100"/>
              </a:spcBef>
              <a:buClr>
                <a:schemeClr val="dk1"/>
              </a:buClr>
              <a:buSzPct val="100000"/>
              <a:buFont typeface="Arial"/>
              <a:buChar char="•"/>
              <a:defRPr sz="2200" b="0" i="0" u="none" strike="noStrike" cap="none">
                <a:solidFill>
                  <a:schemeClr val="dk1"/>
                </a:solidFill>
                <a:latin typeface="Corbel"/>
                <a:ea typeface="Corbel"/>
                <a:cs typeface="Corbel"/>
                <a:sym typeface="Corbel"/>
              </a:defRPr>
            </a:lvl1pPr>
            <a:lvl2pPr marL="438912" marR="0" lvl="1" indent="-45212" algn="l" rtl="0">
              <a:lnSpc>
                <a:spcPct val="90000"/>
              </a:lnSpc>
              <a:spcBef>
                <a:spcPts val="400"/>
              </a:spcBef>
              <a:buClr>
                <a:schemeClr val="dk1"/>
              </a:buClr>
              <a:buSzPct val="100000"/>
              <a:buFont typeface="Arial"/>
              <a:buChar char="•"/>
              <a:defRPr sz="1800" b="0" i="0" u="none" strike="noStrike" cap="none">
                <a:solidFill>
                  <a:schemeClr val="dk1"/>
                </a:solidFill>
                <a:latin typeface="Corbel"/>
                <a:ea typeface="Corbel"/>
                <a:cs typeface="Corbel"/>
                <a:sym typeface="Corbel"/>
              </a:defRPr>
            </a:lvl2pPr>
            <a:lvl3pPr marL="676656" marR="0" lvl="2" indent="-54355" algn="l" rtl="0">
              <a:lnSpc>
                <a:spcPct val="90000"/>
              </a:lnSpc>
              <a:spcBef>
                <a:spcPts val="400"/>
              </a:spcBef>
              <a:buClr>
                <a:schemeClr val="dk1"/>
              </a:buClr>
              <a:buSzPct val="100000"/>
              <a:buFont typeface="Arial"/>
              <a:buChar char="•"/>
              <a:defRPr sz="1600" b="0" i="0" u="none" strike="noStrike" cap="none">
                <a:solidFill>
                  <a:schemeClr val="dk1"/>
                </a:solidFill>
                <a:latin typeface="Corbel"/>
                <a:ea typeface="Corbel"/>
                <a:cs typeface="Corbel"/>
                <a:sym typeface="Corbel"/>
              </a:defRPr>
            </a:lvl3pPr>
            <a:lvl4pPr marL="905256" marR="0" lvl="3" indent="-54355" algn="l" rtl="0">
              <a:lnSpc>
                <a:spcPct val="90000"/>
              </a:lnSpc>
              <a:spcBef>
                <a:spcPts val="400"/>
              </a:spcBef>
              <a:buClr>
                <a:schemeClr val="dk1"/>
              </a:buClr>
              <a:buSzPct val="100000"/>
              <a:buFont typeface="Arial"/>
              <a:buChar char="•"/>
              <a:defRPr sz="1600" b="0" i="0" u="none" strike="noStrike" cap="none">
                <a:solidFill>
                  <a:schemeClr val="dk1"/>
                </a:solidFill>
                <a:latin typeface="Corbel"/>
                <a:ea typeface="Corbel"/>
                <a:cs typeface="Corbel"/>
                <a:sym typeface="Corbel"/>
              </a:defRPr>
            </a:lvl4pPr>
            <a:lvl5pPr marL="1133856" marR="0" lvl="4" indent="-54355" algn="l" rtl="0">
              <a:lnSpc>
                <a:spcPct val="90000"/>
              </a:lnSpc>
              <a:spcBef>
                <a:spcPts val="400"/>
              </a:spcBef>
              <a:buClr>
                <a:schemeClr val="dk1"/>
              </a:buClr>
              <a:buSzPct val="100000"/>
              <a:buFont typeface="Arial"/>
              <a:buChar char="•"/>
              <a:defRPr sz="1600" b="0" i="0" u="none" strike="noStrike" cap="none">
                <a:solidFill>
                  <a:schemeClr val="dk1"/>
                </a:solidFill>
                <a:latin typeface="Corbel"/>
                <a:ea typeface="Corbel"/>
                <a:cs typeface="Corbel"/>
                <a:sym typeface="Corbel"/>
              </a:defRPr>
            </a:lvl5pPr>
            <a:lvl6pPr marL="1362456" marR="0" lvl="5" indent="-54355" algn="l" rtl="0">
              <a:lnSpc>
                <a:spcPct val="90000"/>
              </a:lnSpc>
              <a:spcBef>
                <a:spcPts val="400"/>
              </a:spcBef>
              <a:buClr>
                <a:schemeClr val="dk1"/>
              </a:buClr>
              <a:buSzPct val="100000"/>
              <a:buFont typeface="Arial"/>
              <a:buChar char="•"/>
              <a:defRPr sz="1600" b="0" i="0" u="none" strike="noStrike" cap="none">
                <a:solidFill>
                  <a:schemeClr val="dk1"/>
                </a:solidFill>
                <a:latin typeface="Corbel"/>
                <a:ea typeface="Corbel"/>
                <a:cs typeface="Corbel"/>
                <a:sym typeface="Corbel"/>
              </a:defRPr>
            </a:lvl6pPr>
            <a:lvl7pPr marL="1591056" marR="0" lvl="6" indent="-54355" algn="l" rtl="0">
              <a:lnSpc>
                <a:spcPct val="90000"/>
              </a:lnSpc>
              <a:spcBef>
                <a:spcPts val="400"/>
              </a:spcBef>
              <a:buClr>
                <a:schemeClr val="dk1"/>
              </a:buClr>
              <a:buSzPct val="100000"/>
              <a:buFont typeface="Arial"/>
              <a:buChar char="•"/>
              <a:defRPr sz="1600" b="0" i="0" u="none" strike="noStrike" cap="none">
                <a:solidFill>
                  <a:schemeClr val="dk1"/>
                </a:solidFill>
                <a:latin typeface="Corbel"/>
                <a:ea typeface="Corbel"/>
                <a:cs typeface="Corbel"/>
                <a:sym typeface="Corbel"/>
              </a:defRPr>
            </a:lvl7pPr>
            <a:lvl8pPr marL="1819656" marR="0" lvl="7" indent="-54355" algn="l" rtl="0">
              <a:lnSpc>
                <a:spcPct val="90000"/>
              </a:lnSpc>
              <a:spcBef>
                <a:spcPts val="400"/>
              </a:spcBef>
              <a:buClr>
                <a:schemeClr val="dk1"/>
              </a:buClr>
              <a:buSzPct val="100000"/>
              <a:buFont typeface="Arial"/>
              <a:buChar char="•"/>
              <a:defRPr sz="1600" b="0" i="0" u="none" strike="noStrike" cap="none">
                <a:solidFill>
                  <a:schemeClr val="dk1"/>
                </a:solidFill>
                <a:latin typeface="Corbel"/>
                <a:ea typeface="Corbel"/>
                <a:cs typeface="Corbel"/>
                <a:sym typeface="Corbel"/>
              </a:defRPr>
            </a:lvl8pPr>
            <a:lvl9pPr marL="2048256" marR="0" lvl="8" indent="-54355" algn="l" rtl="0">
              <a:lnSpc>
                <a:spcPct val="90000"/>
              </a:lnSpc>
              <a:spcBef>
                <a:spcPts val="400"/>
              </a:spcBef>
              <a:buClr>
                <a:schemeClr val="dk1"/>
              </a:buClr>
              <a:buSzPct val="100000"/>
              <a:buFont typeface="Arial"/>
              <a:buChar char="•"/>
              <a:defRPr sz="1600" b="0" i="0" u="none" strike="noStrike" cap="none">
                <a:solidFill>
                  <a:schemeClr val="dk1"/>
                </a:solidFill>
                <a:latin typeface="Corbel"/>
                <a:ea typeface="Corbel"/>
                <a:cs typeface="Corbel"/>
                <a:sym typeface="Corbel"/>
              </a:defRPr>
            </a:lvl9pPr>
          </a:lstStyle>
          <a:p>
            <a:endParaRPr/>
          </a:p>
        </p:txBody>
      </p:sp>
      <p:sp>
        <p:nvSpPr>
          <p:cNvPr id="64" name="Shape 64"/>
          <p:cNvSpPr txBox="1">
            <a:spLocks noGrp="1"/>
          </p:cNvSpPr>
          <p:nvPr>
            <p:ph type="body" idx="2"/>
          </p:nvPr>
        </p:nvSpPr>
        <p:spPr>
          <a:xfrm>
            <a:off x="6626678" y="3446396"/>
            <a:ext cx="4155621" cy="2535302"/>
          </a:xfrm>
          <a:prstGeom prst="rect">
            <a:avLst/>
          </a:prstGeom>
          <a:noFill/>
          <a:ln>
            <a:noFill/>
          </a:ln>
        </p:spPr>
        <p:txBody>
          <a:bodyPr lIns="91425" tIns="91425" rIns="91425" bIns="91425" anchor="t" anchorCtr="0"/>
          <a:lstStyle>
            <a:lvl1pPr marL="0" marR="0" lvl="0" indent="0" algn="l" rtl="0">
              <a:lnSpc>
                <a:spcPct val="90000"/>
              </a:lnSpc>
              <a:spcBef>
                <a:spcPts val="900"/>
              </a:spcBef>
              <a:buClr>
                <a:schemeClr val="dk1"/>
              </a:buClr>
              <a:buFont typeface="Arial"/>
              <a:buNone/>
              <a:defRPr sz="1800" b="0" i="0" u="none" strike="noStrike" cap="none">
                <a:solidFill>
                  <a:schemeClr val="dk1"/>
                </a:solidFill>
                <a:latin typeface="Corbel"/>
                <a:ea typeface="Corbel"/>
                <a:cs typeface="Corbel"/>
                <a:sym typeface="Corbel"/>
              </a:defRPr>
            </a:lvl1pPr>
            <a:lvl2pPr marL="457200" marR="0" lvl="1" indent="0" algn="l" rtl="0">
              <a:lnSpc>
                <a:spcPct val="90000"/>
              </a:lnSpc>
              <a:spcBef>
                <a:spcPts val="400"/>
              </a:spcBef>
              <a:buClr>
                <a:schemeClr val="dk1"/>
              </a:buClr>
              <a:buFont typeface="Arial"/>
              <a:buNone/>
              <a:defRPr sz="1400" b="0" i="0" u="none" strike="noStrike" cap="none">
                <a:solidFill>
                  <a:schemeClr val="dk1"/>
                </a:solidFill>
                <a:latin typeface="Corbel"/>
                <a:ea typeface="Corbel"/>
                <a:cs typeface="Corbel"/>
                <a:sym typeface="Corbel"/>
              </a:defRPr>
            </a:lvl2pPr>
            <a:lvl3pPr marL="914400" marR="0" lvl="2" indent="0" algn="l" rtl="0">
              <a:lnSpc>
                <a:spcPct val="90000"/>
              </a:lnSpc>
              <a:spcBef>
                <a:spcPts val="400"/>
              </a:spcBef>
              <a:buClr>
                <a:schemeClr val="dk1"/>
              </a:buClr>
              <a:buFont typeface="Arial"/>
              <a:buNone/>
              <a:defRPr sz="1200" b="0" i="0" u="none" strike="noStrike" cap="none">
                <a:solidFill>
                  <a:schemeClr val="dk1"/>
                </a:solidFill>
                <a:latin typeface="Corbel"/>
                <a:ea typeface="Corbel"/>
                <a:cs typeface="Corbel"/>
                <a:sym typeface="Corbel"/>
              </a:defRPr>
            </a:lvl3pPr>
            <a:lvl4pPr marL="1371600" marR="0" lvl="3" indent="0" algn="l" rtl="0">
              <a:lnSpc>
                <a:spcPct val="90000"/>
              </a:lnSpc>
              <a:spcBef>
                <a:spcPts val="400"/>
              </a:spcBef>
              <a:buClr>
                <a:schemeClr val="dk1"/>
              </a:buClr>
              <a:buFont typeface="Arial"/>
              <a:buNone/>
              <a:defRPr sz="1000" b="0" i="0" u="none" strike="noStrike" cap="none">
                <a:solidFill>
                  <a:schemeClr val="dk1"/>
                </a:solidFill>
                <a:latin typeface="Corbel"/>
                <a:ea typeface="Corbel"/>
                <a:cs typeface="Corbel"/>
                <a:sym typeface="Corbel"/>
              </a:defRPr>
            </a:lvl4pPr>
            <a:lvl5pPr marL="1828800" marR="0" lvl="4" indent="0" algn="l" rtl="0">
              <a:lnSpc>
                <a:spcPct val="90000"/>
              </a:lnSpc>
              <a:spcBef>
                <a:spcPts val="400"/>
              </a:spcBef>
              <a:buClr>
                <a:schemeClr val="dk1"/>
              </a:buClr>
              <a:buFont typeface="Arial"/>
              <a:buNone/>
              <a:defRPr sz="1000" b="0" i="0" u="none" strike="noStrike" cap="none">
                <a:solidFill>
                  <a:schemeClr val="dk1"/>
                </a:solidFill>
                <a:latin typeface="Corbel"/>
                <a:ea typeface="Corbel"/>
                <a:cs typeface="Corbel"/>
                <a:sym typeface="Corbel"/>
              </a:defRPr>
            </a:lvl5pPr>
            <a:lvl6pPr marL="2286000" marR="0" lvl="5" indent="0" algn="l" rtl="0">
              <a:lnSpc>
                <a:spcPct val="90000"/>
              </a:lnSpc>
              <a:spcBef>
                <a:spcPts val="400"/>
              </a:spcBef>
              <a:buClr>
                <a:schemeClr val="dk1"/>
              </a:buClr>
              <a:buFont typeface="Arial"/>
              <a:buNone/>
              <a:defRPr sz="1000" b="0" i="0" u="none" strike="noStrike" cap="none">
                <a:solidFill>
                  <a:schemeClr val="dk1"/>
                </a:solidFill>
                <a:latin typeface="Corbel"/>
                <a:ea typeface="Corbel"/>
                <a:cs typeface="Corbel"/>
                <a:sym typeface="Corbel"/>
              </a:defRPr>
            </a:lvl6pPr>
            <a:lvl7pPr marL="2743200" marR="0" lvl="6" indent="0" algn="l" rtl="0">
              <a:lnSpc>
                <a:spcPct val="90000"/>
              </a:lnSpc>
              <a:spcBef>
                <a:spcPts val="400"/>
              </a:spcBef>
              <a:buClr>
                <a:schemeClr val="dk1"/>
              </a:buClr>
              <a:buFont typeface="Arial"/>
              <a:buNone/>
              <a:defRPr sz="1000" b="0" i="0" u="none" strike="noStrike" cap="none">
                <a:solidFill>
                  <a:schemeClr val="dk1"/>
                </a:solidFill>
                <a:latin typeface="Corbel"/>
                <a:ea typeface="Corbel"/>
                <a:cs typeface="Corbel"/>
                <a:sym typeface="Corbel"/>
              </a:defRPr>
            </a:lvl7pPr>
            <a:lvl8pPr marL="3200400" marR="0" lvl="7" indent="0" algn="l" rtl="0">
              <a:lnSpc>
                <a:spcPct val="90000"/>
              </a:lnSpc>
              <a:spcBef>
                <a:spcPts val="400"/>
              </a:spcBef>
              <a:buClr>
                <a:schemeClr val="dk1"/>
              </a:buClr>
              <a:buFont typeface="Arial"/>
              <a:buNone/>
              <a:defRPr sz="1000" b="0" i="0" u="none" strike="noStrike" cap="none">
                <a:solidFill>
                  <a:schemeClr val="dk1"/>
                </a:solidFill>
                <a:latin typeface="Corbel"/>
                <a:ea typeface="Corbel"/>
                <a:cs typeface="Corbel"/>
                <a:sym typeface="Corbel"/>
              </a:defRPr>
            </a:lvl8pPr>
            <a:lvl9pPr marL="3657600" marR="0" lvl="8" indent="0" algn="l" rtl="0">
              <a:lnSpc>
                <a:spcPct val="90000"/>
              </a:lnSpc>
              <a:spcBef>
                <a:spcPts val="400"/>
              </a:spcBef>
              <a:buClr>
                <a:schemeClr val="dk1"/>
              </a:buClr>
              <a:buFont typeface="Arial"/>
              <a:buNone/>
              <a:defRPr sz="1000" b="0" i="0" u="none" strike="noStrike" cap="none">
                <a:solidFill>
                  <a:schemeClr val="dk1"/>
                </a:solidFill>
                <a:latin typeface="Corbel"/>
                <a:ea typeface="Corbel"/>
                <a:cs typeface="Corbel"/>
                <a:sym typeface="Corbel"/>
              </a:defRPr>
            </a:lvl9pPr>
          </a:lstStyle>
          <a:p>
            <a:endParaRPr/>
          </a:p>
        </p:txBody>
      </p:sp>
      <p:sp>
        <p:nvSpPr>
          <p:cNvPr id="65" name="Shape 65"/>
          <p:cNvSpPr txBox="1">
            <a:spLocks noGrp="1"/>
          </p:cNvSpPr>
          <p:nvPr>
            <p:ph type="dt" idx="10"/>
          </p:nvPr>
        </p:nvSpPr>
        <p:spPr>
          <a:xfrm>
            <a:off x="431100" y="6629400"/>
            <a:ext cx="1000661" cy="228600"/>
          </a:xfrm>
          <a:prstGeom prst="rect">
            <a:avLst/>
          </a:prstGeom>
          <a:noFill/>
          <a:ln>
            <a:noFill/>
          </a:ln>
        </p:spPr>
        <p:txBody>
          <a:bodyPr lIns="91425" tIns="91425" rIns="91425" bIns="91425" anchor="ctr" anchorCtr="0"/>
          <a:lstStyle>
            <a:lvl1pPr marL="0" marR="0" lvl="0" indent="0" algn="r" rtl="0">
              <a:spcBef>
                <a:spcPts val="0"/>
              </a:spcBef>
              <a:buNone/>
              <a:defRPr sz="800" b="0" i="0" u="none" strike="noStrike" cap="none">
                <a:solidFill>
                  <a:srgbClr val="687F00"/>
                </a:solidFill>
                <a:latin typeface="Corbel"/>
                <a:ea typeface="Corbel"/>
                <a:cs typeface="Corbel"/>
                <a:sym typeface="Corbel"/>
              </a:defRPr>
            </a:lvl1pPr>
            <a:lvl2pPr marL="457200" marR="0" lvl="1" indent="0" algn="l" rtl="0">
              <a:spcBef>
                <a:spcPts val="0"/>
              </a:spcBef>
              <a:buNone/>
              <a:defRPr sz="1800" b="0" i="0" u="none" strike="noStrike" cap="none">
                <a:solidFill>
                  <a:schemeClr val="dk1"/>
                </a:solidFill>
                <a:latin typeface="Corbel"/>
                <a:ea typeface="Corbel"/>
                <a:cs typeface="Corbel"/>
                <a:sym typeface="Corbel"/>
              </a:defRPr>
            </a:lvl2pPr>
            <a:lvl3pPr marL="914400" marR="0" lvl="2" indent="0" algn="l" rtl="0">
              <a:spcBef>
                <a:spcPts val="0"/>
              </a:spcBef>
              <a:buNone/>
              <a:defRPr sz="1800" b="0" i="0" u="none" strike="noStrike" cap="none">
                <a:solidFill>
                  <a:schemeClr val="dk1"/>
                </a:solidFill>
                <a:latin typeface="Corbel"/>
                <a:ea typeface="Corbel"/>
                <a:cs typeface="Corbel"/>
                <a:sym typeface="Corbel"/>
              </a:defRPr>
            </a:lvl3pPr>
            <a:lvl4pPr marL="1371600" marR="0" lvl="3" indent="0" algn="l" rtl="0">
              <a:spcBef>
                <a:spcPts val="0"/>
              </a:spcBef>
              <a:buNone/>
              <a:defRPr sz="1800" b="0" i="0" u="none" strike="noStrike" cap="none">
                <a:solidFill>
                  <a:schemeClr val="dk1"/>
                </a:solidFill>
                <a:latin typeface="Corbel"/>
                <a:ea typeface="Corbel"/>
                <a:cs typeface="Corbel"/>
                <a:sym typeface="Corbel"/>
              </a:defRPr>
            </a:lvl4pPr>
            <a:lvl5pPr marL="1828800" marR="0" lvl="4" indent="0" algn="l" rtl="0">
              <a:spcBef>
                <a:spcPts val="0"/>
              </a:spcBef>
              <a:buNone/>
              <a:defRPr sz="1800" b="0" i="0" u="none" strike="noStrike" cap="none">
                <a:solidFill>
                  <a:schemeClr val="dk1"/>
                </a:solidFill>
                <a:latin typeface="Corbel"/>
                <a:ea typeface="Corbel"/>
                <a:cs typeface="Corbel"/>
                <a:sym typeface="Corbel"/>
              </a:defRPr>
            </a:lvl5pPr>
            <a:lvl6pPr marL="2286000" marR="0" lvl="5" indent="0" algn="l" rtl="0">
              <a:spcBef>
                <a:spcPts val="0"/>
              </a:spcBef>
              <a:buNone/>
              <a:defRPr sz="1800" b="0" i="0" u="none" strike="noStrike" cap="none">
                <a:solidFill>
                  <a:schemeClr val="dk1"/>
                </a:solidFill>
                <a:latin typeface="Corbel"/>
                <a:ea typeface="Corbel"/>
                <a:cs typeface="Corbel"/>
                <a:sym typeface="Corbel"/>
              </a:defRPr>
            </a:lvl6pPr>
            <a:lvl7pPr marL="2743200" marR="0" lvl="6" indent="0" algn="l" rtl="0">
              <a:spcBef>
                <a:spcPts val="0"/>
              </a:spcBef>
              <a:buNone/>
              <a:defRPr sz="1800" b="0" i="0" u="none" strike="noStrike" cap="none">
                <a:solidFill>
                  <a:schemeClr val="dk1"/>
                </a:solidFill>
                <a:latin typeface="Corbel"/>
                <a:ea typeface="Corbel"/>
                <a:cs typeface="Corbel"/>
                <a:sym typeface="Corbel"/>
              </a:defRPr>
            </a:lvl7pPr>
            <a:lvl8pPr marL="3200400" marR="0" lvl="7" indent="0" algn="l" rtl="0">
              <a:spcBef>
                <a:spcPts val="0"/>
              </a:spcBef>
              <a:buNone/>
              <a:defRPr sz="1800" b="0" i="0" u="none" strike="noStrike" cap="none">
                <a:solidFill>
                  <a:schemeClr val="dk1"/>
                </a:solidFill>
                <a:latin typeface="Corbel"/>
                <a:ea typeface="Corbel"/>
                <a:cs typeface="Corbel"/>
                <a:sym typeface="Corbel"/>
              </a:defRPr>
            </a:lvl8pPr>
            <a:lvl9pPr marL="3657600" marR="0" lvl="8" indent="0" algn="l" rtl="0">
              <a:spcBef>
                <a:spcPts val="0"/>
              </a:spcBef>
              <a:buNone/>
              <a:defRPr sz="1800" b="0" i="0" u="none" strike="noStrike" cap="none">
                <a:solidFill>
                  <a:schemeClr val="dk1"/>
                </a:solidFill>
                <a:latin typeface="Corbel"/>
                <a:ea typeface="Corbel"/>
                <a:cs typeface="Corbel"/>
                <a:sym typeface="Corbel"/>
              </a:defRPr>
            </a:lvl9pPr>
          </a:lstStyle>
          <a:p>
            <a:endParaRPr/>
          </a:p>
        </p:txBody>
      </p:sp>
      <p:sp>
        <p:nvSpPr>
          <p:cNvPr id="66" name="Shape 66"/>
          <p:cNvSpPr txBox="1">
            <a:spLocks noGrp="1"/>
          </p:cNvSpPr>
          <p:nvPr>
            <p:ph type="ftr" idx="11"/>
          </p:nvPr>
        </p:nvSpPr>
        <p:spPr>
          <a:xfrm>
            <a:off x="1637716" y="6629400"/>
            <a:ext cx="9144259" cy="228600"/>
          </a:xfrm>
          <a:prstGeom prst="rect">
            <a:avLst/>
          </a:prstGeom>
          <a:noFill/>
          <a:ln>
            <a:noFill/>
          </a:ln>
        </p:spPr>
        <p:txBody>
          <a:bodyPr lIns="91425" tIns="91425" rIns="91425" bIns="91425" anchor="ctr" anchorCtr="0"/>
          <a:lstStyle>
            <a:lvl1pPr marL="0" marR="0" lvl="0" indent="0" algn="l" rtl="0">
              <a:spcBef>
                <a:spcPts val="0"/>
              </a:spcBef>
              <a:buNone/>
              <a:defRPr sz="800" b="0" i="0" u="none" strike="noStrike" cap="none">
                <a:solidFill>
                  <a:srgbClr val="687F00"/>
                </a:solidFill>
                <a:latin typeface="Corbel"/>
                <a:ea typeface="Corbel"/>
                <a:cs typeface="Corbel"/>
                <a:sym typeface="Corbel"/>
              </a:defRPr>
            </a:lvl1pPr>
            <a:lvl2pPr marL="457200" marR="0" lvl="1" indent="0" algn="l" rtl="0">
              <a:spcBef>
                <a:spcPts val="0"/>
              </a:spcBef>
              <a:buNone/>
              <a:defRPr sz="1800" b="0" i="0" u="none" strike="noStrike" cap="none">
                <a:solidFill>
                  <a:schemeClr val="dk1"/>
                </a:solidFill>
                <a:latin typeface="Corbel"/>
                <a:ea typeface="Corbel"/>
                <a:cs typeface="Corbel"/>
                <a:sym typeface="Corbel"/>
              </a:defRPr>
            </a:lvl2pPr>
            <a:lvl3pPr marL="914400" marR="0" lvl="2" indent="0" algn="l" rtl="0">
              <a:spcBef>
                <a:spcPts val="0"/>
              </a:spcBef>
              <a:buNone/>
              <a:defRPr sz="1800" b="0" i="0" u="none" strike="noStrike" cap="none">
                <a:solidFill>
                  <a:schemeClr val="dk1"/>
                </a:solidFill>
                <a:latin typeface="Corbel"/>
                <a:ea typeface="Corbel"/>
                <a:cs typeface="Corbel"/>
                <a:sym typeface="Corbel"/>
              </a:defRPr>
            </a:lvl3pPr>
            <a:lvl4pPr marL="1371600" marR="0" lvl="3" indent="0" algn="l" rtl="0">
              <a:spcBef>
                <a:spcPts val="0"/>
              </a:spcBef>
              <a:buNone/>
              <a:defRPr sz="1800" b="0" i="0" u="none" strike="noStrike" cap="none">
                <a:solidFill>
                  <a:schemeClr val="dk1"/>
                </a:solidFill>
                <a:latin typeface="Corbel"/>
                <a:ea typeface="Corbel"/>
                <a:cs typeface="Corbel"/>
                <a:sym typeface="Corbel"/>
              </a:defRPr>
            </a:lvl4pPr>
            <a:lvl5pPr marL="1828800" marR="0" lvl="4" indent="0" algn="l" rtl="0">
              <a:spcBef>
                <a:spcPts val="0"/>
              </a:spcBef>
              <a:buNone/>
              <a:defRPr sz="1800" b="0" i="0" u="none" strike="noStrike" cap="none">
                <a:solidFill>
                  <a:schemeClr val="dk1"/>
                </a:solidFill>
                <a:latin typeface="Corbel"/>
                <a:ea typeface="Corbel"/>
                <a:cs typeface="Corbel"/>
                <a:sym typeface="Corbel"/>
              </a:defRPr>
            </a:lvl5pPr>
            <a:lvl6pPr marL="2286000" marR="0" lvl="5" indent="0" algn="l" rtl="0">
              <a:spcBef>
                <a:spcPts val="0"/>
              </a:spcBef>
              <a:buNone/>
              <a:defRPr sz="1800" b="0" i="0" u="none" strike="noStrike" cap="none">
                <a:solidFill>
                  <a:schemeClr val="dk1"/>
                </a:solidFill>
                <a:latin typeface="Corbel"/>
                <a:ea typeface="Corbel"/>
                <a:cs typeface="Corbel"/>
                <a:sym typeface="Corbel"/>
              </a:defRPr>
            </a:lvl6pPr>
            <a:lvl7pPr marL="2743200" marR="0" lvl="6" indent="0" algn="l" rtl="0">
              <a:spcBef>
                <a:spcPts val="0"/>
              </a:spcBef>
              <a:buNone/>
              <a:defRPr sz="1800" b="0" i="0" u="none" strike="noStrike" cap="none">
                <a:solidFill>
                  <a:schemeClr val="dk1"/>
                </a:solidFill>
                <a:latin typeface="Corbel"/>
                <a:ea typeface="Corbel"/>
                <a:cs typeface="Corbel"/>
                <a:sym typeface="Corbel"/>
              </a:defRPr>
            </a:lvl7pPr>
            <a:lvl8pPr marL="3200400" marR="0" lvl="7" indent="0" algn="l" rtl="0">
              <a:spcBef>
                <a:spcPts val="0"/>
              </a:spcBef>
              <a:buNone/>
              <a:defRPr sz="1800" b="0" i="0" u="none" strike="noStrike" cap="none">
                <a:solidFill>
                  <a:schemeClr val="dk1"/>
                </a:solidFill>
                <a:latin typeface="Corbel"/>
                <a:ea typeface="Corbel"/>
                <a:cs typeface="Corbel"/>
                <a:sym typeface="Corbel"/>
              </a:defRPr>
            </a:lvl8pPr>
            <a:lvl9pPr marL="3657600" marR="0" lvl="8" indent="0" algn="l" rtl="0">
              <a:spcBef>
                <a:spcPts val="0"/>
              </a:spcBef>
              <a:buNone/>
              <a:defRPr sz="1800" b="0" i="0" u="none" strike="noStrike" cap="none">
                <a:solidFill>
                  <a:schemeClr val="dk1"/>
                </a:solidFill>
                <a:latin typeface="Corbel"/>
                <a:ea typeface="Corbel"/>
                <a:cs typeface="Corbel"/>
                <a:sym typeface="Corbel"/>
              </a:defRPr>
            </a:lvl9pPr>
          </a:lstStyle>
          <a:p>
            <a:endParaRPr/>
          </a:p>
        </p:txBody>
      </p:sp>
      <p:sp>
        <p:nvSpPr>
          <p:cNvPr id="67" name="Shape 67"/>
          <p:cNvSpPr txBox="1">
            <a:spLocks noGrp="1"/>
          </p:cNvSpPr>
          <p:nvPr>
            <p:ph type="sldNum" idx="12"/>
          </p:nvPr>
        </p:nvSpPr>
        <p:spPr>
          <a:xfrm>
            <a:off x="0" y="6629400"/>
            <a:ext cx="410401" cy="228600"/>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800" b="0" i="0" u="none" strike="noStrike" cap="none">
                <a:solidFill>
                  <a:srgbClr val="687F00"/>
                </a:solidFill>
                <a:latin typeface="Corbel"/>
                <a:ea typeface="Corbel"/>
                <a:cs typeface="Corbel"/>
                <a:sym typeface="Corbel"/>
              </a:rPr>
              <a:pPr marL="0" marR="0" lvl="0" indent="0" algn="r" rtl="0">
                <a:spcBef>
                  <a:spcPts val="0"/>
                </a:spcBef>
                <a:buSzPct val="25000"/>
                <a:buNone/>
              </a:pPr>
              <a:t>‹#›</a:t>
            </a:fld>
            <a:endParaRPr lang="en-US" sz="800" b="0" i="0" u="none" strike="noStrike" cap="none">
              <a:solidFill>
                <a:srgbClr val="687F00"/>
              </a:solidFill>
              <a:latin typeface="Corbel"/>
              <a:ea typeface="Corbel"/>
              <a:cs typeface="Corbel"/>
              <a:sym typeface="Corbe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Shape 68"/>
        <p:cNvGrpSpPr/>
        <p:nvPr/>
      </p:nvGrpSpPr>
      <p:grpSpPr>
        <a:xfrm>
          <a:off x="0" y="0"/>
          <a:ext cx="0" cy="0"/>
          <a:chOff x="0" y="0"/>
          <a:chExt cx="0" cy="0"/>
        </a:xfrm>
      </p:grpSpPr>
      <p:sp>
        <p:nvSpPr>
          <p:cNvPr id="69" name="Shape 69"/>
          <p:cNvSpPr txBox="1">
            <a:spLocks noGrp="1"/>
          </p:cNvSpPr>
          <p:nvPr>
            <p:ph type="title"/>
          </p:nvPr>
        </p:nvSpPr>
        <p:spPr>
          <a:xfrm>
            <a:off x="6626679" y="919616"/>
            <a:ext cx="4155621" cy="2532887"/>
          </a:xfrm>
          <a:prstGeom prst="rect">
            <a:avLst/>
          </a:prstGeom>
          <a:noFill/>
          <a:ln>
            <a:noFill/>
          </a:ln>
        </p:spPr>
        <p:txBody>
          <a:bodyPr lIns="91425" tIns="91425" rIns="91425" bIns="91425" anchor="b" anchorCtr="0"/>
          <a:lstStyle>
            <a:lvl1pPr marL="0" marR="0" lvl="0" indent="0" algn="l" rtl="0">
              <a:spcBef>
                <a:spcPts val="0"/>
              </a:spcBef>
              <a:buClr>
                <a:schemeClr val="accent1"/>
              </a:buClr>
              <a:buFont typeface="Corbel"/>
              <a:buNone/>
              <a:defRPr sz="3200" b="0" i="0" u="none" strike="noStrike" cap="none">
                <a:solidFill>
                  <a:schemeClr val="accent1"/>
                </a:solidFill>
                <a:latin typeface="Corbel"/>
                <a:ea typeface="Corbel"/>
                <a:cs typeface="Corbel"/>
                <a:sym typeface="Corbe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70" name="Shape 70"/>
          <p:cNvSpPr>
            <a:spLocks noGrp="1"/>
          </p:cNvSpPr>
          <p:nvPr>
            <p:ph type="pic" idx="2"/>
          </p:nvPr>
        </p:nvSpPr>
        <p:spPr>
          <a:xfrm>
            <a:off x="0" y="915923"/>
            <a:ext cx="6626677" cy="5065775"/>
          </a:xfrm>
          <a:prstGeom prst="rect">
            <a:avLst/>
          </a:prstGeom>
          <a:noFill/>
          <a:ln>
            <a:noFill/>
          </a:ln>
        </p:spPr>
        <p:txBody>
          <a:bodyPr lIns="91425" tIns="91425" rIns="91425" bIns="91425" anchor="t" anchorCtr="0"/>
          <a:lstStyle>
            <a:lvl1pPr marL="0" marR="0" lvl="0" indent="0" algn="ctr" rtl="0">
              <a:lnSpc>
                <a:spcPct val="90000"/>
              </a:lnSpc>
              <a:spcBef>
                <a:spcPts val="0"/>
              </a:spcBef>
              <a:buClr>
                <a:schemeClr val="dk1"/>
              </a:buClr>
              <a:buFont typeface="Arial"/>
              <a:buNone/>
              <a:defRPr sz="2200" b="0" i="0" u="none" strike="noStrike" cap="none">
                <a:solidFill>
                  <a:schemeClr val="dk1"/>
                </a:solidFill>
                <a:latin typeface="Corbel"/>
                <a:ea typeface="Corbel"/>
                <a:cs typeface="Corbel"/>
                <a:sym typeface="Corbel"/>
              </a:defRPr>
            </a:lvl1pPr>
            <a:lvl2pPr marL="457200" marR="0" lvl="1" indent="0" algn="l" rtl="0">
              <a:lnSpc>
                <a:spcPct val="90000"/>
              </a:lnSpc>
              <a:spcBef>
                <a:spcPts val="400"/>
              </a:spcBef>
              <a:buClr>
                <a:schemeClr val="dk1"/>
              </a:buClr>
              <a:buFont typeface="Arial"/>
              <a:buNone/>
              <a:defRPr sz="2800" b="0" i="0" u="none" strike="noStrike" cap="none">
                <a:solidFill>
                  <a:schemeClr val="dk1"/>
                </a:solidFill>
                <a:latin typeface="Corbel"/>
                <a:ea typeface="Corbel"/>
                <a:cs typeface="Corbel"/>
                <a:sym typeface="Corbel"/>
              </a:defRPr>
            </a:lvl2pPr>
            <a:lvl3pPr marL="914400" marR="0" lvl="2" indent="0" algn="l" rtl="0">
              <a:lnSpc>
                <a:spcPct val="90000"/>
              </a:lnSpc>
              <a:spcBef>
                <a:spcPts val="400"/>
              </a:spcBef>
              <a:buClr>
                <a:schemeClr val="dk1"/>
              </a:buClr>
              <a:buFont typeface="Arial"/>
              <a:buNone/>
              <a:defRPr sz="2400" b="0" i="0" u="none" strike="noStrike" cap="none">
                <a:solidFill>
                  <a:schemeClr val="dk1"/>
                </a:solidFill>
                <a:latin typeface="Corbel"/>
                <a:ea typeface="Corbel"/>
                <a:cs typeface="Corbel"/>
                <a:sym typeface="Corbel"/>
              </a:defRPr>
            </a:lvl3pPr>
            <a:lvl4pPr marL="1371600" marR="0" lvl="3" indent="0" algn="l" rtl="0">
              <a:lnSpc>
                <a:spcPct val="90000"/>
              </a:lnSpc>
              <a:spcBef>
                <a:spcPts val="400"/>
              </a:spcBef>
              <a:buClr>
                <a:schemeClr val="dk1"/>
              </a:buClr>
              <a:buFont typeface="Arial"/>
              <a:buNone/>
              <a:defRPr sz="2000" b="0" i="0" u="none" strike="noStrike" cap="none">
                <a:solidFill>
                  <a:schemeClr val="dk1"/>
                </a:solidFill>
                <a:latin typeface="Corbel"/>
                <a:ea typeface="Corbel"/>
                <a:cs typeface="Corbel"/>
                <a:sym typeface="Corbel"/>
              </a:defRPr>
            </a:lvl4pPr>
            <a:lvl5pPr marL="1828800" marR="0" lvl="4" indent="0" algn="l" rtl="0">
              <a:lnSpc>
                <a:spcPct val="90000"/>
              </a:lnSpc>
              <a:spcBef>
                <a:spcPts val="400"/>
              </a:spcBef>
              <a:buClr>
                <a:schemeClr val="dk1"/>
              </a:buClr>
              <a:buFont typeface="Arial"/>
              <a:buNone/>
              <a:defRPr sz="2000" b="0" i="0" u="none" strike="noStrike" cap="none">
                <a:solidFill>
                  <a:schemeClr val="dk1"/>
                </a:solidFill>
                <a:latin typeface="Corbel"/>
                <a:ea typeface="Corbel"/>
                <a:cs typeface="Corbel"/>
                <a:sym typeface="Corbel"/>
              </a:defRPr>
            </a:lvl5pPr>
            <a:lvl6pPr marL="2286000" marR="0" lvl="5" indent="0" algn="l" rtl="0">
              <a:lnSpc>
                <a:spcPct val="90000"/>
              </a:lnSpc>
              <a:spcBef>
                <a:spcPts val="400"/>
              </a:spcBef>
              <a:buClr>
                <a:schemeClr val="dk1"/>
              </a:buClr>
              <a:buFont typeface="Arial"/>
              <a:buNone/>
              <a:defRPr sz="2000" b="0" i="0" u="none" strike="noStrike" cap="none">
                <a:solidFill>
                  <a:schemeClr val="dk1"/>
                </a:solidFill>
                <a:latin typeface="Corbel"/>
                <a:ea typeface="Corbel"/>
                <a:cs typeface="Corbel"/>
                <a:sym typeface="Corbel"/>
              </a:defRPr>
            </a:lvl6pPr>
            <a:lvl7pPr marL="2743200" marR="0" lvl="6" indent="0" algn="l" rtl="0">
              <a:lnSpc>
                <a:spcPct val="90000"/>
              </a:lnSpc>
              <a:spcBef>
                <a:spcPts val="400"/>
              </a:spcBef>
              <a:buClr>
                <a:schemeClr val="dk1"/>
              </a:buClr>
              <a:buFont typeface="Arial"/>
              <a:buNone/>
              <a:defRPr sz="2000" b="0" i="0" u="none" strike="noStrike" cap="none">
                <a:solidFill>
                  <a:schemeClr val="dk1"/>
                </a:solidFill>
                <a:latin typeface="Corbel"/>
                <a:ea typeface="Corbel"/>
                <a:cs typeface="Corbel"/>
                <a:sym typeface="Corbel"/>
              </a:defRPr>
            </a:lvl7pPr>
            <a:lvl8pPr marL="3200400" marR="0" lvl="7" indent="0" algn="l" rtl="0">
              <a:lnSpc>
                <a:spcPct val="90000"/>
              </a:lnSpc>
              <a:spcBef>
                <a:spcPts val="400"/>
              </a:spcBef>
              <a:buClr>
                <a:schemeClr val="dk1"/>
              </a:buClr>
              <a:buFont typeface="Arial"/>
              <a:buNone/>
              <a:defRPr sz="2000" b="0" i="0" u="none" strike="noStrike" cap="none">
                <a:solidFill>
                  <a:schemeClr val="dk1"/>
                </a:solidFill>
                <a:latin typeface="Corbel"/>
                <a:ea typeface="Corbel"/>
                <a:cs typeface="Corbel"/>
                <a:sym typeface="Corbel"/>
              </a:defRPr>
            </a:lvl8pPr>
            <a:lvl9pPr marL="3657600" marR="0" lvl="8" indent="0" algn="l" rtl="0">
              <a:lnSpc>
                <a:spcPct val="90000"/>
              </a:lnSpc>
              <a:spcBef>
                <a:spcPts val="400"/>
              </a:spcBef>
              <a:buClr>
                <a:schemeClr val="dk1"/>
              </a:buClr>
              <a:buFont typeface="Arial"/>
              <a:buNone/>
              <a:defRPr sz="2000" b="0" i="0" u="none" strike="noStrike" cap="none">
                <a:solidFill>
                  <a:schemeClr val="dk1"/>
                </a:solidFill>
                <a:latin typeface="Corbel"/>
                <a:ea typeface="Corbel"/>
                <a:cs typeface="Corbel"/>
                <a:sym typeface="Corbel"/>
              </a:defRPr>
            </a:lvl9pPr>
          </a:lstStyle>
          <a:p>
            <a:endParaRPr/>
          </a:p>
        </p:txBody>
      </p:sp>
      <p:sp>
        <p:nvSpPr>
          <p:cNvPr id="71" name="Shape 71"/>
          <p:cNvSpPr txBox="1">
            <a:spLocks noGrp="1"/>
          </p:cNvSpPr>
          <p:nvPr>
            <p:ph type="body" idx="1"/>
          </p:nvPr>
        </p:nvSpPr>
        <p:spPr>
          <a:xfrm>
            <a:off x="6626679" y="3446396"/>
            <a:ext cx="4155621" cy="2535304"/>
          </a:xfrm>
          <a:prstGeom prst="rect">
            <a:avLst/>
          </a:prstGeom>
          <a:noFill/>
          <a:ln>
            <a:noFill/>
          </a:ln>
        </p:spPr>
        <p:txBody>
          <a:bodyPr lIns="91425" tIns="91425" rIns="91425" bIns="91425" anchor="t" anchorCtr="0"/>
          <a:lstStyle>
            <a:lvl1pPr marL="0" marR="0" lvl="0" indent="0" algn="l" rtl="0">
              <a:lnSpc>
                <a:spcPct val="90000"/>
              </a:lnSpc>
              <a:spcBef>
                <a:spcPts val="900"/>
              </a:spcBef>
              <a:buClr>
                <a:schemeClr val="dk1"/>
              </a:buClr>
              <a:buFont typeface="Arial"/>
              <a:buNone/>
              <a:defRPr sz="1800" b="0" i="0" u="none" strike="noStrike" cap="none">
                <a:solidFill>
                  <a:schemeClr val="dk1"/>
                </a:solidFill>
                <a:latin typeface="Corbel"/>
                <a:ea typeface="Corbel"/>
                <a:cs typeface="Corbel"/>
                <a:sym typeface="Corbel"/>
              </a:defRPr>
            </a:lvl1pPr>
            <a:lvl2pPr marL="457200" marR="0" lvl="1" indent="0" algn="l" rtl="0">
              <a:lnSpc>
                <a:spcPct val="90000"/>
              </a:lnSpc>
              <a:spcBef>
                <a:spcPts val="400"/>
              </a:spcBef>
              <a:buClr>
                <a:schemeClr val="dk1"/>
              </a:buClr>
              <a:buFont typeface="Arial"/>
              <a:buNone/>
              <a:defRPr sz="1400" b="0" i="0" u="none" strike="noStrike" cap="none">
                <a:solidFill>
                  <a:schemeClr val="dk1"/>
                </a:solidFill>
                <a:latin typeface="Corbel"/>
                <a:ea typeface="Corbel"/>
                <a:cs typeface="Corbel"/>
                <a:sym typeface="Corbel"/>
              </a:defRPr>
            </a:lvl2pPr>
            <a:lvl3pPr marL="914400" marR="0" lvl="2" indent="0" algn="l" rtl="0">
              <a:lnSpc>
                <a:spcPct val="90000"/>
              </a:lnSpc>
              <a:spcBef>
                <a:spcPts val="400"/>
              </a:spcBef>
              <a:buClr>
                <a:schemeClr val="dk1"/>
              </a:buClr>
              <a:buFont typeface="Arial"/>
              <a:buNone/>
              <a:defRPr sz="1200" b="0" i="0" u="none" strike="noStrike" cap="none">
                <a:solidFill>
                  <a:schemeClr val="dk1"/>
                </a:solidFill>
                <a:latin typeface="Corbel"/>
                <a:ea typeface="Corbel"/>
                <a:cs typeface="Corbel"/>
                <a:sym typeface="Corbel"/>
              </a:defRPr>
            </a:lvl3pPr>
            <a:lvl4pPr marL="1371600" marR="0" lvl="3" indent="0" algn="l" rtl="0">
              <a:lnSpc>
                <a:spcPct val="90000"/>
              </a:lnSpc>
              <a:spcBef>
                <a:spcPts val="400"/>
              </a:spcBef>
              <a:buClr>
                <a:schemeClr val="dk1"/>
              </a:buClr>
              <a:buFont typeface="Arial"/>
              <a:buNone/>
              <a:defRPr sz="1000" b="0" i="0" u="none" strike="noStrike" cap="none">
                <a:solidFill>
                  <a:schemeClr val="dk1"/>
                </a:solidFill>
                <a:latin typeface="Corbel"/>
                <a:ea typeface="Corbel"/>
                <a:cs typeface="Corbel"/>
                <a:sym typeface="Corbel"/>
              </a:defRPr>
            </a:lvl4pPr>
            <a:lvl5pPr marL="1828800" marR="0" lvl="4" indent="0" algn="l" rtl="0">
              <a:lnSpc>
                <a:spcPct val="90000"/>
              </a:lnSpc>
              <a:spcBef>
                <a:spcPts val="400"/>
              </a:spcBef>
              <a:buClr>
                <a:schemeClr val="dk1"/>
              </a:buClr>
              <a:buFont typeface="Arial"/>
              <a:buNone/>
              <a:defRPr sz="1000" b="0" i="0" u="none" strike="noStrike" cap="none">
                <a:solidFill>
                  <a:schemeClr val="dk1"/>
                </a:solidFill>
                <a:latin typeface="Corbel"/>
                <a:ea typeface="Corbel"/>
                <a:cs typeface="Corbel"/>
                <a:sym typeface="Corbel"/>
              </a:defRPr>
            </a:lvl5pPr>
            <a:lvl6pPr marL="2286000" marR="0" lvl="5" indent="0" algn="l" rtl="0">
              <a:lnSpc>
                <a:spcPct val="90000"/>
              </a:lnSpc>
              <a:spcBef>
                <a:spcPts val="400"/>
              </a:spcBef>
              <a:buClr>
                <a:schemeClr val="dk1"/>
              </a:buClr>
              <a:buFont typeface="Arial"/>
              <a:buNone/>
              <a:defRPr sz="1000" b="0" i="0" u="none" strike="noStrike" cap="none">
                <a:solidFill>
                  <a:schemeClr val="dk1"/>
                </a:solidFill>
                <a:latin typeface="Corbel"/>
                <a:ea typeface="Corbel"/>
                <a:cs typeface="Corbel"/>
                <a:sym typeface="Corbel"/>
              </a:defRPr>
            </a:lvl6pPr>
            <a:lvl7pPr marL="2743200" marR="0" lvl="6" indent="0" algn="l" rtl="0">
              <a:lnSpc>
                <a:spcPct val="90000"/>
              </a:lnSpc>
              <a:spcBef>
                <a:spcPts val="400"/>
              </a:spcBef>
              <a:buClr>
                <a:schemeClr val="dk1"/>
              </a:buClr>
              <a:buFont typeface="Arial"/>
              <a:buNone/>
              <a:defRPr sz="1000" b="0" i="0" u="none" strike="noStrike" cap="none">
                <a:solidFill>
                  <a:schemeClr val="dk1"/>
                </a:solidFill>
                <a:latin typeface="Corbel"/>
                <a:ea typeface="Corbel"/>
                <a:cs typeface="Corbel"/>
                <a:sym typeface="Corbel"/>
              </a:defRPr>
            </a:lvl7pPr>
            <a:lvl8pPr marL="3200400" marR="0" lvl="7" indent="0" algn="l" rtl="0">
              <a:lnSpc>
                <a:spcPct val="90000"/>
              </a:lnSpc>
              <a:spcBef>
                <a:spcPts val="400"/>
              </a:spcBef>
              <a:buClr>
                <a:schemeClr val="dk1"/>
              </a:buClr>
              <a:buFont typeface="Arial"/>
              <a:buNone/>
              <a:defRPr sz="1000" b="0" i="0" u="none" strike="noStrike" cap="none">
                <a:solidFill>
                  <a:schemeClr val="dk1"/>
                </a:solidFill>
                <a:latin typeface="Corbel"/>
                <a:ea typeface="Corbel"/>
                <a:cs typeface="Corbel"/>
                <a:sym typeface="Corbel"/>
              </a:defRPr>
            </a:lvl8pPr>
            <a:lvl9pPr marL="3657600" marR="0" lvl="8" indent="0" algn="l" rtl="0">
              <a:lnSpc>
                <a:spcPct val="90000"/>
              </a:lnSpc>
              <a:spcBef>
                <a:spcPts val="400"/>
              </a:spcBef>
              <a:buClr>
                <a:schemeClr val="dk1"/>
              </a:buClr>
              <a:buFont typeface="Arial"/>
              <a:buNone/>
              <a:defRPr sz="1000" b="0" i="0" u="none" strike="noStrike" cap="none">
                <a:solidFill>
                  <a:schemeClr val="dk1"/>
                </a:solidFill>
                <a:latin typeface="Corbel"/>
                <a:ea typeface="Corbel"/>
                <a:cs typeface="Corbel"/>
                <a:sym typeface="Corbel"/>
              </a:defRPr>
            </a:lvl9pPr>
          </a:lstStyle>
          <a:p>
            <a:endParaRPr/>
          </a:p>
        </p:txBody>
      </p:sp>
      <p:sp>
        <p:nvSpPr>
          <p:cNvPr id="72" name="Shape 72"/>
          <p:cNvSpPr txBox="1">
            <a:spLocks noGrp="1"/>
          </p:cNvSpPr>
          <p:nvPr>
            <p:ph type="dt" idx="10"/>
          </p:nvPr>
        </p:nvSpPr>
        <p:spPr>
          <a:xfrm>
            <a:off x="431100" y="6629400"/>
            <a:ext cx="1000661" cy="228600"/>
          </a:xfrm>
          <a:prstGeom prst="rect">
            <a:avLst/>
          </a:prstGeom>
          <a:noFill/>
          <a:ln>
            <a:noFill/>
          </a:ln>
        </p:spPr>
        <p:txBody>
          <a:bodyPr lIns="91425" tIns="91425" rIns="91425" bIns="91425" anchor="ctr" anchorCtr="0"/>
          <a:lstStyle>
            <a:lvl1pPr marL="0" marR="0" lvl="0" indent="0" algn="r" rtl="0">
              <a:spcBef>
                <a:spcPts val="0"/>
              </a:spcBef>
              <a:buNone/>
              <a:defRPr sz="800" b="0" i="0" u="none" strike="noStrike" cap="none">
                <a:solidFill>
                  <a:srgbClr val="687F00"/>
                </a:solidFill>
                <a:latin typeface="Corbel"/>
                <a:ea typeface="Corbel"/>
                <a:cs typeface="Corbel"/>
                <a:sym typeface="Corbel"/>
              </a:defRPr>
            </a:lvl1pPr>
            <a:lvl2pPr marL="457200" marR="0" lvl="1" indent="0" algn="l" rtl="0">
              <a:spcBef>
                <a:spcPts val="0"/>
              </a:spcBef>
              <a:buNone/>
              <a:defRPr sz="1800" b="0" i="0" u="none" strike="noStrike" cap="none">
                <a:solidFill>
                  <a:schemeClr val="dk1"/>
                </a:solidFill>
                <a:latin typeface="Corbel"/>
                <a:ea typeface="Corbel"/>
                <a:cs typeface="Corbel"/>
                <a:sym typeface="Corbel"/>
              </a:defRPr>
            </a:lvl2pPr>
            <a:lvl3pPr marL="914400" marR="0" lvl="2" indent="0" algn="l" rtl="0">
              <a:spcBef>
                <a:spcPts val="0"/>
              </a:spcBef>
              <a:buNone/>
              <a:defRPr sz="1800" b="0" i="0" u="none" strike="noStrike" cap="none">
                <a:solidFill>
                  <a:schemeClr val="dk1"/>
                </a:solidFill>
                <a:latin typeface="Corbel"/>
                <a:ea typeface="Corbel"/>
                <a:cs typeface="Corbel"/>
                <a:sym typeface="Corbel"/>
              </a:defRPr>
            </a:lvl3pPr>
            <a:lvl4pPr marL="1371600" marR="0" lvl="3" indent="0" algn="l" rtl="0">
              <a:spcBef>
                <a:spcPts val="0"/>
              </a:spcBef>
              <a:buNone/>
              <a:defRPr sz="1800" b="0" i="0" u="none" strike="noStrike" cap="none">
                <a:solidFill>
                  <a:schemeClr val="dk1"/>
                </a:solidFill>
                <a:latin typeface="Corbel"/>
                <a:ea typeface="Corbel"/>
                <a:cs typeface="Corbel"/>
                <a:sym typeface="Corbel"/>
              </a:defRPr>
            </a:lvl4pPr>
            <a:lvl5pPr marL="1828800" marR="0" lvl="4" indent="0" algn="l" rtl="0">
              <a:spcBef>
                <a:spcPts val="0"/>
              </a:spcBef>
              <a:buNone/>
              <a:defRPr sz="1800" b="0" i="0" u="none" strike="noStrike" cap="none">
                <a:solidFill>
                  <a:schemeClr val="dk1"/>
                </a:solidFill>
                <a:latin typeface="Corbel"/>
                <a:ea typeface="Corbel"/>
                <a:cs typeface="Corbel"/>
                <a:sym typeface="Corbel"/>
              </a:defRPr>
            </a:lvl5pPr>
            <a:lvl6pPr marL="2286000" marR="0" lvl="5" indent="0" algn="l" rtl="0">
              <a:spcBef>
                <a:spcPts val="0"/>
              </a:spcBef>
              <a:buNone/>
              <a:defRPr sz="1800" b="0" i="0" u="none" strike="noStrike" cap="none">
                <a:solidFill>
                  <a:schemeClr val="dk1"/>
                </a:solidFill>
                <a:latin typeface="Corbel"/>
                <a:ea typeface="Corbel"/>
                <a:cs typeface="Corbel"/>
                <a:sym typeface="Corbel"/>
              </a:defRPr>
            </a:lvl6pPr>
            <a:lvl7pPr marL="2743200" marR="0" lvl="6" indent="0" algn="l" rtl="0">
              <a:spcBef>
                <a:spcPts val="0"/>
              </a:spcBef>
              <a:buNone/>
              <a:defRPr sz="1800" b="0" i="0" u="none" strike="noStrike" cap="none">
                <a:solidFill>
                  <a:schemeClr val="dk1"/>
                </a:solidFill>
                <a:latin typeface="Corbel"/>
                <a:ea typeface="Corbel"/>
                <a:cs typeface="Corbel"/>
                <a:sym typeface="Corbel"/>
              </a:defRPr>
            </a:lvl7pPr>
            <a:lvl8pPr marL="3200400" marR="0" lvl="7" indent="0" algn="l" rtl="0">
              <a:spcBef>
                <a:spcPts val="0"/>
              </a:spcBef>
              <a:buNone/>
              <a:defRPr sz="1800" b="0" i="0" u="none" strike="noStrike" cap="none">
                <a:solidFill>
                  <a:schemeClr val="dk1"/>
                </a:solidFill>
                <a:latin typeface="Corbel"/>
                <a:ea typeface="Corbel"/>
                <a:cs typeface="Corbel"/>
                <a:sym typeface="Corbel"/>
              </a:defRPr>
            </a:lvl8pPr>
            <a:lvl9pPr marL="3657600" marR="0" lvl="8" indent="0" algn="l" rtl="0">
              <a:spcBef>
                <a:spcPts val="0"/>
              </a:spcBef>
              <a:buNone/>
              <a:defRPr sz="1800" b="0" i="0" u="none" strike="noStrike" cap="none">
                <a:solidFill>
                  <a:schemeClr val="dk1"/>
                </a:solidFill>
                <a:latin typeface="Corbel"/>
                <a:ea typeface="Corbel"/>
                <a:cs typeface="Corbel"/>
                <a:sym typeface="Corbel"/>
              </a:defRPr>
            </a:lvl9pPr>
          </a:lstStyle>
          <a:p>
            <a:endParaRPr/>
          </a:p>
        </p:txBody>
      </p:sp>
      <p:sp>
        <p:nvSpPr>
          <p:cNvPr id="73" name="Shape 73"/>
          <p:cNvSpPr txBox="1">
            <a:spLocks noGrp="1"/>
          </p:cNvSpPr>
          <p:nvPr>
            <p:ph type="ftr" idx="11"/>
          </p:nvPr>
        </p:nvSpPr>
        <p:spPr>
          <a:xfrm>
            <a:off x="1637716" y="6629400"/>
            <a:ext cx="9144259" cy="228600"/>
          </a:xfrm>
          <a:prstGeom prst="rect">
            <a:avLst/>
          </a:prstGeom>
          <a:noFill/>
          <a:ln>
            <a:noFill/>
          </a:ln>
        </p:spPr>
        <p:txBody>
          <a:bodyPr lIns="91425" tIns="91425" rIns="91425" bIns="91425" anchor="ctr" anchorCtr="0"/>
          <a:lstStyle>
            <a:lvl1pPr marL="0" marR="0" lvl="0" indent="0" algn="l" rtl="0">
              <a:spcBef>
                <a:spcPts val="0"/>
              </a:spcBef>
              <a:buNone/>
              <a:defRPr sz="800" b="0" i="0" u="none" strike="noStrike" cap="none">
                <a:solidFill>
                  <a:srgbClr val="687F00"/>
                </a:solidFill>
                <a:latin typeface="Corbel"/>
                <a:ea typeface="Corbel"/>
                <a:cs typeface="Corbel"/>
                <a:sym typeface="Corbel"/>
              </a:defRPr>
            </a:lvl1pPr>
            <a:lvl2pPr marL="457200" marR="0" lvl="1" indent="0" algn="l" rtl="0">
              <a:spcBef>
                <a:spcPts val="0"/>
              </a:spcBef>
              <a:buNone/>
              <a:defRPr sz="1800" b="0" i="0" u="none" strike="noStrike" cap="none">
                <a:solidFill>
                  <a:schemeClr val="dk1"/>
                </a:solidFill>
                <a:latin typeface="Corbel"/>
                <a:ea typeface="Corbel"/>
                <a:cs typeface="Corbel"/>
                <a:sym typeface="Corbel"/>
              </a:defRPr>
            </a:lvl2pPr>
            <a:lvl3pPr marL="914400" marR="0" lvl="2" indent="0" algn="l" rtl="0">
              <a:spcBef>
                <a:spcPts val="0"/>
              </a:spcBef>
              <a:buNone/>
              <a:defRPr sz="1800" b="0" i="0" u="none" strike="noStrike" cap="none">
                <a:solidFill>
                  <a:schemeClr val="dk1"/>
                </a:solidFill>
                <a:latin typeface="Corbel"/>
                <a:ea typeface="Corbel"/>
                <a:cs typeface="Corbel"/>
                <a:sym typeface="Corbel"/>
              </a:defRPr>
            </a:lvl3pPr>
            <a:lvl4pPr marL="1371600" marR="0" lvl="3" indent="0" algn="l" rtl="0">
              <a:spcBef>
                <a:spcPts val="0"/>
              </a:spcBef>
              <a:buNone/>
              <a:defRPr sz="1800" b="0" i="0" u="none" strike="noStrike" cap="none">
                <a:solidFill>
                  <a:schemeClr val="dk1"/>
                </a:solidFill>
                <a:latin typeface="Corbel"/>
                <a:ea typeface="Corbel"/>
                <a:cs typeface="Corbel"/>
                <a:sym typeface="Corbel"/>
              </a:defRPr>
            </a:lvl4pPr>
            <a:lvl5pPr marL="1828800" marR="0" lvl="4" indent="0" algn="l" rtl="0">
              <a:spcBef>
                <a:spcPts val="0"/>
              </a:spcBef>
              <a:buNone/>
              <a:defRPr sz="1800" b="0" i="0" u="none" strike="noStrike" cap="none">
                <a:solidFill>
                  <a:schemeClr val="dk1"/>
                </a:solidFill>
                <a:latin typeface="Corbel"/>
                <a:ea typeface="Corbel"/>
                <a:cs typeface="Corbel"/>
                <a:sym typeface="Corbel"/>
              </a:defRPr>
            </a:lvl5pPr>
            <a:lvl6pPr marL="2286000" marR="0" lvl="5" indent="0" algn="l" rtl="0">
              <a:spcBef>
                <a:spcPts val="0"/>
              </a:spcBef>
              <a:buNone/>
              <a:defRPr sz="1800" b="0" i="0" u="none" strike="noStrike" cap="none">
                <a:solidFill>
                  <a:schemeClr val="dk1"/>
                </a:solidFill>
                <a:latin typeface="Corbel"/>
                <a:ea typeface="Corbel"/>
                <a:cs typeface="Corbel"/>
                <a:sym typeface="Corbel"/>
              </a:defRPr>
            </a:lvl6pPr>
            <a:lvl7pPr marL="2743200" marR="0" lvl="6" indent="0" algn="l" rtl="0">
              <a:spcBef>
                <a:spcPts val="0"/>
              </a:spcBef>
              <a:buNone/>
              <a:defRPr sz="1800" b="0" i="0" u="none" strike="noStrike" cap="none">
                <a:solidFill>
                  <a:schemeClr val="dk1"/>
                </a:solidFill>
                <a:latin typeface="Corbel"/>
                <a:ea typeface="Corbel"/>
                <a:cs typeface="Corbel"/>
                <a:sym typeface="Corbel"/>
              </a:defRPr>
            </a:lvl7pPr>
            <a:lvl8pPr marL="3200400" marR="0" lvl="7" indent="0" algn="l" rtl="0">
              <a:spcBef>
                <a:spcPts val="0"/>
              </a:spcBef>
              <a:buNone/>
              <a:defRPr sz="1800" b="0" i="0" u="none" strike="noStrike" cap="none">
                <a:solidFill>
                  <a:schemeClr val="dk1"/>
                </a:solidFill>
                <a:latin typeface="Corbel"/>
                <a:ea typeface="Corbel"/>
                <a:cs typeface="Corbel"/>
                <a:sym typeface="Corbel"/>
              </a:defRPr>
            </a:lvl8pPr>
            <a:lvl9pPr marL="3657600" marR="0" lvl="8" indent="0" algn="l" rtl="0">
              <a:spcBef>
                <a:spcPts val="0"/>
              </a:spcBef>
              <a:buNone/>
              <a:defRPr sz="1800" b="0" i="0" u="none" strike="noStrike" cap="none">
                <a:solidFill>
                  <a:schemeClr val="dk1"/>
                </a:solidFill>
                <a:latin typeface="Corbel"/>
                <a:ea typeface="Corbel"/>
                <a:cs typeface="Corbel"/>
                <a:sym typeface="Corbel"/>
              </a:defRPr>
            </a:lvl9pPr>
          </a:lstStyle>
          <a:p>
            <a:endParaRPr/>
          </a:p>
        </p:txBody>
      </p:sp>
      <p:sp>
        <p:nvSpPr>
          <p:cNvPr id="74" name="Shape 74"/>
          <p:cNvSpPr txBox="1">
            <a:spLocks noGrp="1"/>
          </p:cNvSpPr>
          <p:nvPr>
            <p:ph type="sldNum" idx="12"/>
          </p:nvPr>
        </p:nvSpPr>
        <p:spPr>
          <a:xfrm>
            <a:off x="0" y="6629400"/>
            <a:ext cx="410401" cy="228600"/>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800" b="0" i="0" u="none" strike="noStrike" cap="none">
                <a:solidFill>
                  <a:srgbClr val="687F00"/>
                </a:solidFill>
                <a:latin typeface="Corbel"/>
                <a:ea typeface="Corbel"/>
                <a:cs typeface="Corbel"/>
                <a:sym typeface="Corbel"/>
              </a:rPr>
              <a:pPr marL="0" marR="0" lvl="0" indent="0" algn="r" rtl="0">
                <a:spcBef>
                  <a:spcPts val="0"/>
                </a:spcBef>
                <a:buSzPct val="25000"/>
                <a:buNone/>
              </a:pPr>
              <a:t>‹#›</a:t>
            </a:fld>
            <a:endParaRPr lang="en-US" sz="800" b="0" i="0" u="none" strike="noStrike" cap="none">
              <a:solidFill>
                <a:srgbClr val="687F00"/>
              </a:solidFill>
              <a:latin typeface="Corbel"/>
              <a:ea typeface="Corbel"/>
              <a:cs typeface="Corbel"/>
              <a:sym typeface="Corbe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Shape 10"/>
          <p:cNvSpPr/>
          <p:nvPr/>
        </p:nvSpPr>
        <p:spPr>
          <a:xfrm>
            <a:off x="0" y="6629400"/>
            <a:ext cx="1499615" cy="228600"/>
          </a:xfrm>
          <a:prstGeom prst="rect">
            <a:avLst/>
          </a:prstGeom>
          <a:gradFill>
            <a:gsLst>
              <a:gs pos="0">
                <a:srgbClr val="F4FFCB"/>
              </a:gs>
              <a:gs pos="100000">
                <a:srgbClr val="F4FFCB"/>
              </a:gs>
            </a:gsLst>
            <a:lin ang="5400000" scaled="0"/>
          </a:gra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Corbel"/>
              <a:ea typeface="Corbel"/>
              <a:cs typeface="Corbel"/>
              <a:sym typeface="Corbel"/>
            </a:endParaRPr>
          </a:p>
        </p:txBody>
      </p:sp>
      <p:sp>
        <p:nvSpPr>
          <p:cNvPr id="11" name="Shape 11"/>
          <p:cNvSpPr/>
          <p:nvPr/>
        </p:nvSpPr>
        <p:spPr>
          <a:xfrm>
            <a:off x="1609344" y="6629400"/>
            <a:ext cx="10582655" cy="228600"/>
          </a:xfrm>
          <a:prstGeom prst="rect">
            <a:avLst/>
          </a:prstGeom>
          <a:gradFill>
            <a:gsLst>
              <a:gs pos="0">
                <a:srgbClr val="E8FF87"/>
              </a:gs>
              <a:gs pos="100000">
                <a:srgbClr val="E8FF87"/>
              </a:gs>
            </a:gsLst>
            <a:lin ang="5400000" scaled="0"/>
          </a:gra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rgbClr val="687F00"/>
              </a:solidFill>
              <a:latin typeface="Corbel"/>
              <a:ea typeface="Corbel"/>
              <a:cs typeface="Corbel"/>
              <a:sym typeface="Corbel"/>
            </a:endParaRPr>
          </a:p>
        </p:txBody>
      </p:sp>
      <p:sp>
        <p:nvSpPr>
          <p:cNvPr id="12" name="Shape 12"/>
          <p:cNvSpPr txBox="1">
            <a:spLocks noGrp="1"/>
          </p:cNvSpPr>
          <p:nvPr>
            <p:ph type="title"/>
          </p:nvPr>
        </p:nvSpPr>
        <p:spPr>
          <a:xfrm>
            <a:off x="1410025" y="276087"/>
            <a:ext cx="9371948" cy="1183566"/>
          </a:xfrm>
          <a:prstGeom prst="rect">
            <a:avLst/>
          </a:prstGeom>
          <a:noFill/>
          <a:ln>
            <a:noFill/>
          </a:ln>
        </p:spPr>
        <p:txBody>
          <a:bodyPr lIns="91425" tIns="91425" rIns="91425" bIns="91425" anchor="b" anchorCtr="0"/>
          <a:lstStyle>
            <a:lvl1pPr marL="0" marR="0" lvl="0" indent="0" algn="l" rtl="0">
              <a:spcBef>
                <a:spcPts val="0"/>
              </a:spcBef>
              <a:buClr>
                <a:schemeClr val="accent1"/>
              </a:buClr>
              <a:buFont typeface="Corbel"/>
              <a:buNone/>
              <a:defRPr sz="3400" b="0" i="0" u="none" strike="noStrike" cap="none">
                <a:solidFill>
                  <a:schemeClr val="accent1"/>
                </a:solidFill>
                <a:latin typeface="Corbel"/>
                <a:ea typeface="Corbel"/>
                <a:cs typeface="Corbel"/>
                <a:sym typeface="Corbe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3" name="Shape 13"/>
          <p:cNvSpPr txBox="1">
            <a:spLocks noGrp="1"/>
          </p:cNvSpPr>
          <p:nvPr>
            <p:ph type="body" idx="1"/>
          </p:nvPr>
        </p:nvSpPr>
        <p:spPr>
          <a:xfrm>
            <a:off x="1410026" y="1566000"/>
            <a:ext cx="9371948" cy="4620681"/>
          </a:xfrm>
          <a:prstGeom prst="rect">
            <a:avLst/>
          </a:prstGeom>
          <a:noFill/>
          <a:ln>
            <a:noFill/>
          </a:ln>
        </p:spPr>
        <p:txBody>
          <a:bodyPr lIns="91425" tIns="91425" rIns="91425" bIns="91425" anchor="t" anchorCtr="0"/>
          <a:lstStyle>
            <a:lvl1pPr marL="210312" marR="0" lvl="0" indent="-70611" algn="l" rtl="0">
              <a:lnSpc>
                <a:spcPct val="90000"/>
              </a:lnSpc>
              <a:spcBef>
                <a:spcPts val="1100"/>
              </a:spcBef>
              <a:buClr>
                <a:schemeClr val="dk1"/>
              </a:buClr>
              <a:buSzPct val="100000"/>
              <a:buFont typeface="Arial"/>
              <a:buChar char="•"/>
              <a:defRPr sz="2200" b="0" i="0" u="none" strike="noStrike" cap="none">
                <a:solidFill>
                  <a:schemeClr val="dk1"/>
                </a:solidFill>
                <a:latin typeface="Corbel"/>
                <a:ea typeface="Corbel"/>
                <a:cs typeface="Corbel"/>
                <a:sym typeface="Corbel"/>
              </a:defRPr>
            </a:lvl1pPr>
            <a:lvl2pPr marL="438912" marR="0" lvl="1" indent="-45212" algn="l" rtl="0">
              <a:lnSpc>
                <a:spcPct val="90000"/>
              </a:lnSpc>
              <a:spcBef>
                <a:spcPts val="400"/>
              </a:spcBef>
              <a:buClr>
                <a:schemeClr val="dk1"/>
              </a:buClr>
              <a:buSzPct val="100000"/>
              <a:buFont typeface="Arial"/>
              <a:buChar char="•"/>
              <a:defRPr sz="1800" b="0" i="0" u="none" strike="noStrike" cap="none">
                <a:solidFill>
                  <a:schemeClr val="dk1"/>
                </a:solidFill>
                <a:latin typeface="Corbel"/>
                <a:ea typeface="Corbel"/>
                <a:cs typeface="Corbel"/>
                <a:sym typeface="Corbel"/>
              </a:defRPr>
            </a:lvl2pPr>
            <a:lvl3pPr marL="676656" marR="0" lvl="2" indent="-54355" algn="l" rtl="0">
              <a:lnSpc>
                <a:spcPct val="90000"/>
              </a:lnSpc>
              <a:spcBef>
                <a:spcPts val="400"/>
              </a:spcBef>
              <a:buClr>
                <a:schemeClr val="dk1"/>
              </a:buClr>
              <a:buSzPct val="100000"/>
              <a:buFont typeface="Arial"/>
              <a:buChar char="•"/>
              <a:defRPr sz="1600" b="0" i="0" u="none" strike="noStrike" cap="none">
                <a:solidFill>
                  <a:schemeClr val="dk1"/>
                </a:solidFill>
                <a:latin typeface="Corbel"/>
                <a:ea typeface="Corbel"/>
                <a:cs typeface="Corbel"/>
                <a:sym typeface="Corbel"/>
              </a:defRPr>
            </a:lvl3pPr>
            <a:lvl4pPr marL="905256" marR="0" lvl="3" indent="-54355" algn="l" rtl="0">
              <a:lnSpc>
                <a:spcPct val="90000"/>
              </a:lnSpc>
              <a:spcBef>
                <a:spcPts val="400"/>
              </a:spcBef>
              <a:buClr>
                <a:schemeClr val="dk1"/>
              </a:buClr>
              <a:buSzPct val="100000"/>
              <a:buFont typeface="Arial"/>
              <a:buChar char="•"/>
              <a:defRPr sz="1600" b="0" i="0" u="none" strike="noStrike" cap="none">
                <a:solidFill>
                  <a:schemeClr val="dk1"/>
                </a:solidFill>
                <a:latin typeface="Corbel"/>
                <a:ea typeface="Corbel"/>
                <a:cs typeface="Corbel"/>
                <a:sym typeface="Corbel"/>
              </a:defRPr>
            </a:lvl4pPr>
            <a:lvl5pPr marL="1133856" marR="0" lvl="4" indent="-54355" algn="l" rtl="0">
              <a:lnSpc>
                <a:spcPct val="90000"/>
              </a:lnSpc>
              <a:spcBef>
                <a:spcPts val="400"/>
              </a:spcBef>
              <a:buClr>
                <a:schemeClr val="dk1"/>
              </a:buClr>
              <a:buSzPct val="100000"/>
              <a:buFont typeface="Arial"/>
              <a:buChar char="•"/>
              <a:defRPr sz="1600" b="0" i="0" u="none" strike="noStrike" cap="none">
                <a:solidFill>
                  <a:schemeClr val="dk1"/>
                </a:solidFill>
                <a:latin typeface="Corbel"/>
                <a:ea typeface="Corbel"/>
                <a:cs typeface="Corbel"/>
                <a:sym typeface="Corbel"/>
              </a:defRPr>
            </a:lvl5pPr>
            <a:lvl6pPr marL="1362456" marR="0" lvl="5" indent="-54355" algn="l" rtl="0">
              <a:lnSpc>
                <a:spcPct val="90000"/>
              </a:lnSpc>
              <a:spcBef>
                <a:spcPts val="400"/>
              </a:spcBef>
              <a:buClr>
                <a:schemeClr val="dk1"/>
              </a:buClr>
              <a:buSzPct val="100000"/>
              <a:buFont typeface="Arial"/>
              <a:buChar char="•"/>
              <a:defRPr sz="1600" b="0" i="0" u="none" strike="noStrike" cap="none">
                <a:solidFill>
                  <a:schemeClr val="dk1"/>
                </a:solidFill>
                <a:latin typeface="Corbel"/>
                <a:ea typeface="Corbel"/>
                <a:cs typeface="Corbel"/>
                <a:sym typeface="Corbel"/>
              </a:defRPr>
            </a:lvl6pPr>
            <a:lvl7pPr marL="1591056" marR="0" lvl="6" indent="-54355" algn="l" rtl="0">
              <a:lnSpc>
                <a:spcPct val="90000"/>
              </a:lnSpc>
              <a:spcBef>
                <a:spcPts val="400"/>
              </a:spcBef>
              <a:buClr>
                <a:schemeClr val="dk1"/>
              </a:buClr>
              <a:buSzPct val="100000"/>
              <a:buFont typeface="Arial"/>
              <a:buChar char="•"/>
              <a:defRPr sz="1600" b="0" i="0" u="none" strike="noStrike" cap="none">
                <a:solidFill>
                  <a:schemeClr val="dk1"/>
                </a:solidFill>
                <a:latin typeface="Corbel"/>
                <a:ea typeface="Corbel"/>
                <a:cs typeface="Corbel"/>
                <a:sym typeface="Corbel"/>
              </a:defRPr>
            </a:lvl7pPr>
            <a:lvl8pPr marL="1819656" marR="0" lvl="7" indent="-54355" algn="l" rtl="0">
              <a:lnSpc>
                <a:spcPct val="90000"/>
              </a:lnSpc>
              <a:spcBef>
                <a:spcPts val="400"/>
              </a:spcBef>
              <a:buClr>
                <a:schemeClr val="dk1"/>
              </a:buClr>
              <a:buSzPct val="100000"/>
              <a:buFont typeface="Arial"/>
              <a:buChar char="•"/>
              <a:defRPr sz="1600" b="0" i="0" u="none" strike="noStrike" cap="none">
                <a:solidFill>
                  <a:schemeClr val="dk1"/>
                </a:solidFill>
                <a:latin typeface="Corbel"/>
                <a:ea typeface="Corbel"/>
                <a:cs typeface="Corbel"/>
                <a:sym typeface="Corbel"/>
              </a:defRPr>
            </a:lvl8pPr>
            <a:lvl9pPr marL="2048256" marR="0" lvl="8" indent="-54355" algn="l" rtl="0">
              <a:lnSpc>
                <a:spcPct val="90000"/>
              </a:lnSpc>
              <a:spcBef>
                <a:spcPts val="400"/>
              </a:spcBef>
              <a:buClr>
                <a:schemeClr val="dk1"/>
              </a:buClr>
              <a:buSzPct val="100000"/>
              <a:buFont typeface="Arial"/>
              <a:buChar char="•"/>
              <a:defRPr sz="1600" b="0" i="0" u="none" strike="noStrike" cap="none">
                <a:solidFill>
                  <a:schemeClr val="dk1"/>
                </a:solidFill>
                <a:latin typeface="Corbel"/>
                <a:ea typeface="Corbel"/>
                <a:cs typeface="Corbel"/>
                <a:sym typeface="Corbel"/>
              </a:defRPr>
            </a:lvl9pPr>
          </a:lstStyle>
          <a:p>
            <a:endParaRPr/>
          </a:p>
        </p:txBody>
      </p:sp>
      <p:sp>
        <p:nvSpPr>
          <p:cNvPr id="14" name="Shape 14"/>
          <p:cNvSpPr txBox="1">
            <a:spLocks noGrp="1"/>
          </p:cNvSpPr>
          <p:nvPr>
            <p:ph type="sldNum" idx="12"/>
          </p:nvPr>
        </p:nvSpPr>
        <p:spPr>
          <a:xfrm>
            <a:off x="0" y="6629400"/>
            <a:ext cx="410401" cy="228600"/>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800" b="0" i="0" u="none" strike="noStrike" cap="none">
                <a:solidFill>
                  <a:srgbClr val="687F00"/>
                </a:solidFill>
                <a:latin typeface="Corbel"/>
                <a:ea typeface="Corbel"/>
                <a:cs typeface="Corbel"/>
                <a:sym typeface="Corbel"/>
              </a:rPr>
              <a:pPr marL="0" marR="0" lvl="0" indent="0" algn="r" rtl="0">
                <a:spcBef>
                  <a:spcPts val="0"/>
                </a:spcBef>
                <a:buSzPct val="25000"/>
                <a:buNone/>
              </a:pPr>
              <a:t>‹#›</a:t>
            </a:fld>
            <a:endParaRPr lang="en-US" sz="800" b="0" i="0" u="none" strike="noStrike" cap="none">
              <a:solidFill>
                <a:srgbClr val="687F00"/>
              </a:solidFill>
              <a:latin typeface="Corbel"/>
              <a:ea typeface="Corbel"/>
              <a:cs typeface="Corbel"/>
              <a:sym typeface="Corbel"/>
            </a:endParaRPr>
          </a:p>
        </p:txBody>
      </p:sp>
      <p:sp>
        <p:nvSpPr>
          <p:cNvPr id="15" name="Shape 15"/>
          <p:cNvSpPr txBox="1">
            <a:spLocks noGrp="1"/>
          </p:cNvSpPr>
          <p:nvPr>
            <p:ph type="dt" idx="10"/>
          </p:nvPr>
        </p:nvSpPr>
        <p:spPr>
          <a:xfrm>
            <a:off x="431100" y="6629400"/>
            <a:ext cx="1000661" cy="228600"/>
          </a:xfrm>
          <a:prstGeom prst="rect">
            <a:avLst/>
          </a:prstGeom>
          <a:noFill/>
          <a:ln>
            <a:noFill/>
          </a:ln>
        </p:spPr>
        <p:txBody>
          <a:bodyPr lIns="91425" tIns="91425" rIns="91425" bIns="91425" anchor="ctr" anchorCtr="0"/>
          <a:lstStyle>
            <a:lvl1pPr marL="0" marR="0" lvl="0" indent="0" algn="r" rtl="0">
              <a:spcBef>
                <a:spcPts val="0"/>
              </a:spcBef>
              <a:buNone/>
              <a:defRPr sz="800" b="0" i="0" u="none" strike="noStrike" cap="none">
                <a:solidFill>
                  <a:srgbClr val="687F00"/>
                </a:solidFill>
                <a:latin typeface="Corbel"/>
                <a:ea typeface="Corbel"/>
                <a:cs typeface="Corbel"/>
                <a:sym typeface="Corbel"/>
              </a:defRPr>
            </a:lvl1pPr>
            <a:lvl2pPr marL="457200" marR="0" lvl="1" indent="0" algn="l" rtl="0">
              <a:spcBef>
                <a:spcPts val="0"/>
              </a:spcBef>
              <a:buNone/>
              <a:defRPr sz="1800" b="0" i="0" u="none" strike="noStrike" cap="none">
                <a:solidFill>
                  <a:schemeClr val="dk1"/>
                </a:solidFill>
                <a:latin typeface="Corbel"/>
                <a:ea typeface="Corbel"/>
                <a:cs typeface="Corbel"/>
                <a:sym typeface="Corbel"/>
              </a:defRPr>
            </a:lvl2pPr>
            <a:lvl3pPr marL="914400" marR="0" lvl="2" indent="0" algn="l" rtl="0">
              <a:spcBef>
                <a:spcPts val="0"/>
              </a:spcBef>
              <a:buNone/>
              <a:defRPr sz="1800" b="0" i="0" u="none" strike="noStrike" cap="none">
                <a:solidFill>
                  <a:schemeClr val="dk1"/>
                </a:solidFill>
                <a:latin typeface="Corbel"/>
                <a:ea typeface="Corbel"/>
                <a:cs typeface="Corbel"/>
                <a:sym typeface="Corbel"/>
              </a:defRPr>
            </a:lvl3pPr>
            <a:lvl4pPr marL="1371600" marR="0" lvl="3" indent="0" algn="l" rtl="0">
              <a:spcBef>
                <a:spcPts val="0"/>
              </a:spcBef>
              <a:buNone/>
              <a:defRPr sz="1800" b="0" i="0" u="none" strike="noStrike" cap="none">
                <a:solidFill>
                  <a:schemeClr val="dk1"/>
                </a:solidFill>
                <a:latin typeface="Corbel"/>
                <a:ea typeface="Corbel"/>
                <a:cs typeface="Corbel"/>
                <a:sym typeface="Corbel"/>
              </a:defRPr>
            </a:lvl4pPr>
            <a:lvl5pPr marL="1828800" marR="0" lvl="4" indent="0" algn="l" rtl="0">
              <a:spcBef>
                <a:spcPts val="0"/>
              </a:spcBef>
              <a:buNone/>
              <a:defRPr sz="1800" b="0" i="0" u="none" strike="noStrike" cap="none">
                <a:solidFill>
                  <a:schemeClr val="dk1"/>
                </a:solidFill>
                <a:latin typeface="Corbel"/>
                <a:ea typeface="Corbel"/>
                <a:cs typeface="Corbel"/>
                <a:sym typeface="Corbel"/>
              </a:defRPr>
            </a:lvl5pPr>
            <a:lvl6pPr marL="2286000" marR="0" lvl="5" indent="0" algn="l" rtl="0">
              <a:spcBef>
                <a:spcPts val="0"/>
              </a:spcBef>
              <a:buNone/>
              <a:defRPr sz="1800" b="0" i="0" u="none" strike="noStrike" cap="none">
                <a:solidFill>
                  <a:schemeClr val="dk1"/>
                </a:solidFill>
                <a:latin typeface="Corbel"/>
                <a:ea typeface="Corbel"/>
                <a:cs typeface="Corbel"/>
                <a:sym typeface="Corbel"/>
              </a:defRPr>
            </a:lvl6pPr>
            <a:lvl7pPr marL="2743200" marR="0" lvl="6" indent="0" algn="l" rtl="0">
              <a:spcBef>
                <a:spcPts val="0"/>
              </a:spcBef>
              <a:buNone/>
              <a:defRPr sz="1800" b="0" i="0" u="none" strike="noStrike" cap="none">
                <a:solidFill>
                  <a:schemeClr val="dk1"/>
                </a:solidFill>
                <a:latin typeface="Corbel"/>
                <a:ea typeface="Corbel"/>
                <a:cs typeface="Corbel"/>
                <a:sym typeface="Corbel"/>
              </a:defRPr>
            </a:lvl7pPr>
            <a:lvl8pPr marL="3200400" marR="0" lvl="7" indent="0" algn="l" rtl="0">
              <a:spcBef>
                <a:spcPts val="0"/>
              </a:spcBef>
              <a:buNone/>
              <a:defRPr sz="1800" b="0" i="0" u="none" strike="noStrike" cap="none">
                <a:solidFill>
                  <a:schemeClr val="dk1"/>
                </a:solidFill>
                <a:latin typeface="Corbel"/>
                <a:ea typeface="Corbel"/>
                <a:cs typeface="Corbel"/>
                <a:sym typeface="Corbel"/>
              </a:defRPr>
            </a:lvl8pPr>
            <a:lvl9pPr marL="3657600" marR="0" lvl="8" indent="0" algn="l" rtl="0">
              <a:spcBef>
                <a:spcPts val="0"/>
              </a:spcBef>
              <a:buNone/>
              <a:defRPr sz="1800" b="0" i="0" u="none" strike="noStrike" cap="none">
                <a:solidFill>
                  <a:schemeClr val="dk1"/>
                </a:solidFill>
                <a:latin typeface="Corbel"/>
                <a:ea typeface="Corbel"/>
                <a:cs typeface="Corbel"/>
                <a:sym typeface="Corbel"/>
              </a:defRPr>
            </a:lvl9pPr>
          </a:lstStyle>
          <a:p>
            <a:endParaRPr/>
          </a:p>
        </p:txBody>
      </p:sp>
      <p:sp>
        <p:nvSpPr>
          <p:cNvPr id="16" name="Shape 16"/>
          <p:cNvSpPr txBox="1">
            <a:spLocks noGrp="1"/>
          </p:cNvSpPr>
          <p:nvPr>
            <p:ph type="ftr" idx="11"/>
          </p:nvPr>
        </p:nvSpPr>
        <p:spPr>
          <a:xfrm>
            <a:off x="1637716" y="6629400"/>
            <a:ext cx="9144259" cy="228600"/>
          </a:xfrm>
          <a:prstGeom prst="rect">
            <a:avLst/>
          </a:prstGeom>
          <a:noFill/>
          <a:ln>
            <a:noFill/>
          </a:ln>
        </p:spPr>
        <p:txBody>
          <a:bodyPr lIns="91425" tIns="91425" rIns="91425" bIns="91425" anchor="ctr" anchorCtr="0"/>
          <a:lstStyle>
            <a:lvl1pPr marL="0" marR="0" lvl="0" indent="0" algn="l" rtl="0">
              <a:spcBef>
                <a:spcPts val="0"/>
              </a:spcBef>
              <a:buNone/>
              <a:defRPr sz="800" b="0" i="0" u="none" strike="noStrike" cap="none">
                <a:solidFill>
                  <a:srgbClr val="687F00"/>
                </a:solidFill>
                <a:latin typeface="Corbel"/>
                <a:ea typeface="Corbel"/>
                <a:cs typeface="Corbel"/>
                <a:sym typeface="Corbel"/>
              </a:defRPr>
            </a:lvl1pPr>
            <a:lvl2pPr marL="457200" marR="0" lvl="1" indent="0" algn="l" rtl="0">
              <a:spcBef>
                <a:spcPts val="0"/>
              </a:spcBef>
              <a:buNone/>
              <a:defRPr sz="1800" b="0" i="0" u="none" strike="noStrike" cap="none">
                <a:solidFill>
                  <a:schemeClr val="dk1"/>
                </a:solidFill>
                <a:latin typeface="Corbel"/>
                <a:ea typeface="Corbel"/>
                <a:cs typeface="Corbel"/>
                <a:sym typeface="Corbel"/>
              </a:defRPr>
            </a:lvl2pPr>
            <a:lvl3pPr marL="914400" marR="0" lvl="2" indent="0" algn="l" rtl="0">
              <a:spcBef>
                <a:spcPts val="0"/>
              </a:spcBef>
              <a:buNone/>
              <a:defRPr sz="1800" b="0" i="0" u="none" strike="noStrike" cap="none">
                <a:solidFill>
                  <a:schemeClr val="dk1"/>
                </a:solidFill>
                <a:latin typeface="Corbel"/>
                <a:ea typeface="Corbel"/>
                <a:cs typeface="Corbel"/>
                <a:sym typeface="Corbel"/>
              </a:defRPr>
            </a:lvl3pPr>
            <a:lvl4pPr marL="1371600" marR="0" lvl="3" indent="0" algn="l" rtl="0">
              <a:spcBef>
                <a:spcPts val="0"/>
              </a:spcBef>
              <a:buNone/>
              <a:defRPr sz="1800" b="0" i="0" u="none" strike="noStrike" cap="none">
                <a:solidFill>
                  <a:schemeClr val="dk1"/>
                </a:solidFill>
                <a:latin typeface="Corbel"/>
                <a:ea typeface="Corbel"/>
                <a:cs typeface="Corbel"/>
                <a:sym typeface="Corbel"/>
              </a:defRPr>
            </a:lvl4pPr>
            <a:lvl5pPr marL="1828800" marR="0" lvl="4" indent="0" algn="l" rtl="0">
              <a:spcBef>
                <a:spcPts val="0"/>
              </a:spcBef>
              <a:buNone/>
              <a:defRPr sz="1800" b="0" i="0" u="none" strike="noStrike" cap="none">
                <a:solidFill>
                  <a:schemeClr val="dk1"/>
                </a:solidFill>
                <a:latin typeface="Corbel"/>
                <a:ea typeface="Corbel"/>
                <a:cs typeface="Corbel"/>
                <a:sym typeface="Corbel"/>
              </a:defRPr>
            </a:lvl5pPr>
            <a:lvl6pPr marL="2286000" marR="0" lvl="5" indent="0" algn="l" rtl="0">
              <a:spcBef>
                <a:spcPts val="0"/>
              </a:spcBef>
              <a:buNone/>
              <a:defRPr sz="1800" b="0" i="0" u="none" strike="noStrike" cap="none">
                <a:solidFill>
                  <a:schemeClr val="dk1"/>
                </a:solidFill>
                <a:latin typeface="Corbel"/>
                <a:ea typeface="Corbel"/>
                <a:cs typeface="Corbel"/>
                <a:sym typeface="Corbel"/>
              </a:defRPr>
            </a:lvl6pPr>
            <a:lvl7pPr marL="2743200" marR="0" lvl="6" indent="0" algn="l" rtl="0">
              <a:spcBef>
                <a:spcPts val="0"/>
              </a:spcBef>
              <a:buNone/>
              <a:defRPr sz="1800" b="0" i="0" u="none" strike="noStrike" cap="none">
                <a:solidFill>
                  <a:schemeClr val="dk1"/>
                </a:solidFill>
                <a:latin typeface="Corbel"/>
                <a:ea typeface="Corbel"/>
                <a:cs typeface="Corbel"/>
                <a:sym typeface="Corbel"/>
              </a:defRPr>
            </a:lvl7pPr>
            <a:lvl8pPr marL="3200400" marR="0" lvl="7" indent="0" algn="l" rtl="0">
              <a:spcBef>
                <a:spcPts val="0"/>
              </a:spcBef>
              <a:buNone/>
              <a:defRPr sz="1800" b="0" i="0" u="none" strike="noStrike" cap="none">
                <a:solidFill>
                  <a:schemeClr val="dk1"/>
                </a:solidFill>
                <a:latin typeface="Corbel"/>
                <a:ea typeface="Corbel"/>
                <a:cs typeface="Corbel"/>
                <a:sym typeface="Corbel"/>
              </a:defRPr>
            </a:lvl8pPr>
            <a:lvl9pPr marL="3657600" marR="0" lvl="8" indent="0" algn="l" rtl="0">
              <a:spcBef>
                <a:spcPts val="0"/>
              </a:spcBef>
              <a:buNone/>
              <a:defRPr sz="1800" b="0" i="0" u="none" strike="noStrike" cap="none">
                <a:solidFill>
                  <a:schemeClr val="dk1"/>
                </a:solidFill>
                <a:latin typeface="Corbel"/>
                <a:ea typeface="Corbel"/>
                <a:cs typeface="Corbel"/>
                <a:sym typeface="Corbel"/>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5.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3.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3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Shape 92"/>
          <p:cNvSpPr txBox="1">
            <a:spLocks noGrp="1"/>
          </p:cNvSpPr>
          <p:nvPr>
            <p:ph type="ctrTitle"/>
          </p:nvPr>
        </p:nvSpPr>
        <p:spPr>
          <a:xfrm>
            <a:off x="1552176" y="1950381"/>
            <a:ext cx="4846200" cy="2387699"/>
          </a:xfrm>
          <a:prstGeom prst="rect">
            <a:avLst/>
          </a:prstGeom>
          <a:noFill/>
          <a:ln>
            <a:noFill/>
          </a:ln>
        </p:spPr>
        <p:txBody>
          <a:bodyPr lIns="91425" tIns="45700" rIns="91425" bIns="45700" anchor="b" anchorCtr="0">
            <a:noAutofit/>
          </a:bodyPr>
          <a:lstStyle/>
          <a:p>
            <a:pPr marL="0" marR="0" lvl="0" indent="0" algn="l" rtl="0">
              <a:lnSpc>
                <a:spcPct val="90000"/>
              </a:lnSpc>
              <a:spcBef>
                <a:spcPts val="0"/>
              </a:spcBef>
              <a:buClr>
                <a:schemeClr val="lt1"/>
              </a:buClr>
              <a:buSzPct val="25000"/>
              <a:buFont typeface="Corbel"/>
              <a:buNone/>
            </a:pPr>
            <a:r>
              <a:rPr lang="en-US" sz="4300"/>
              <a:t>Water System Design</a:t>
            </a:r>
          </a:p>
        </p:txBody>
      </p:sp>
      <p:sp>
        <p:nvSpPr>
          <p:cNvPr id="93" name="Shape 93"/>
          <p:cNvSpPr txBox="1">
            <a:spLocks noGrp="1"/>
          </p:cNvSpPr>
          <p:nvPr>
            <p:ph type="subTitle" idx="1"/>
          </p:nvPr>
        </p:nvSpPr>
        <p:spPr>
          <a:xfrm>
            <a:off x="1552114" y="4338069"/>
            <a:ext cx="4846200" cy="448200"/>
          </a:xfrm>
          <a:prstGeom prst="rect">
            <a:avLst/>
          </a:prstGeom>
          <a:noFill/>
          <a:ln>
            <a:noFill/>
          </a:ln>
        </p:spPr>
        <p:txBody>
          <a:bodyPr lIns="91425" tIns="45700" rIns="91425" bIns="45700" anchor="t" anchorCtr="0">
            <a:noAutofit/>
          </a:bodyPr>
          <a:lstStyle/>
          <a:p>
            <a:pPr marL="0" marR="0" lvl="0" indent="0" algn="l" rtl="0">
              <a:lnSpc>
                <a:spcPct val="90000"/>
              </a:lnSpc>
              <a:spcBef>
                <a:spcPts val="0"/>
              </a:spcBef>
              <a:buClr>
                <a:schemeClr val="lt1"/>
              </a:buClr>
              <a:buSzPct val="25000"/>
              <a:buFont typeface="Arial"/>
              <a:buNone/>
            </a:pPr>
            <a:r>
              <a:rPr lang="en-US"/>
              <a:t>Table 3: Project 1</a:t>
            </a:r>
          </a:p>
        </p:txBody>
      </p:sp>
      <p:sp>
        <p:nvSpPr>
          <p:cNvPr id="94" name="Shape 94"/>
          <p:cNvSpPr txBox="1"/>
          <p:nvPr/>
        </p:nvSpPr>
        <p:spPr>
          <a:xfrm>
            <a:off x="1696675" y="4861900"/>
            <a:ext cx="4548300" cy="855600"/>
          </a:xfrm>
          <a:prstGeom prst="rect">
            <a:avLst/>
          </a:prstGeom>
          <a:noFill/>
          <a:ln>
            <a:noFill/>
          </a:ln>
        </p:spPr>
        <p:txBody>
          <a:bodyPr lIns="91425" tIns="91425" rIns="91425" bIns="91425" anchor="t" anchorCtr="0">
            <a:noAutofit/>
          </a:bodyPr>
          <a:lstStyle/>
          <a:p>
            <a:pPr lvl="0">
              <a:spcBef>
                <a:spcPts val="0"/>
              </a:spcBef>
              <a:buClr>
                <a:schemeClr val="dk2"/>
              </a:buClr>
              <a:buFont typeface="Arial"/>
              <a:buNone/>
            </a:pPr>
            <a:r>
              <a:rPr lang="en-US" dirty="0">
                <a:solidFill>
                  <a:schemeClr val="lt1"/>
                </a:solidFill>
              </a:rPr>
              <a:t>group </a:t>
            </a:r>
            <a:r>
              <a:rPr lang="en-US" dirty="0" err="1">
                <a:solidFill>
                  <a:schemeClr val="lt1"/>
                </a:solidFill>
              </a:rPr>
              <a:t>menber</a:t>
            </a:r>
            <a:r>
              <a:rPr lang="en-US" dirty="0">
                <a:solidFill>
                  <a:schemeClr val="lt1"/>
                </a:solidFill>
              </a:rPr>
              <a:t>: </a:t>
            </a:r>
            <a:r>
              <a:rPr lang="en-US" dirty="0" err="1">
                <a:solidFill>
                  <a:schemeClr val="lt1"/>
                </a:solidFill>
              </a:rPr>
              <a:t>Xulin</a:t>
            </a:r>
            <a:r>
              <a:rPr lang="en-US" dirty="0">
                <a:solidFill>
                  <a:schemeClr val="lt1"/>
                </a:solidFill>
              </a:rPr>
              <a:t> Yang, </a:t>
            </a:r>
            <a:r>
              <a:rPr lang="en-US" dirty="0" err="1">
                <a:solidFill>
                  <a:schemeClr val="lt1"/>
                </a:solidFill>
              </a:rPr>
              <a:t>Jianrong</a:t>
            </a:r>
            <a:r>
              <a:rPr lang="en-US" dirty="0">
                <a:solidFill>
                  <a:schemeClr val="lt1"/>
                </a:solidFill>
              </a:rPr>
              <a:t> He, </a:t>
            </a:r>
            <a:r>
              <a:rPr lang="en-US" dirty="0" err="1">
                <a:solidFill>
                  <a:schemeClr val="lt1"/>
                </a:solidFill>
              </a:rPr>
              <a:t>Kaijian</a:t>
            </a:r>
            <a:r>
              <a:rPr lang="en-US" dirty="0">
                <a:solidFill>
                  <a:schemeClr val="lt1"/>
                </a:solidFill>
              </a:rPr>
              <a:t> </a:t>
            </a:r>
            <a:r>
              <a:rPr lang="en-US" dirty="0" err="1">
                <a:solidFill>
                  <a:schemeClr val="lt1"/>
                </a:solidFill>
              </a:rPr>
              <a:t>Zheng</a:t>
            </a:r>
            <a:r>
              <a:rPr lang="en-US" dirty="0">
                <a:solidFill>
                  <a:schemeClr val="lt1"/>
                </a:solidFill>
              </a:rPr>
              <a:t>， </a:t>
            </a:r>
            <a:r>
              <a:rPr lang="en-US" dirty="0" err="1">
                <a:solidFill>
                  <a:schemeClr val="lt1"/>
                </a:solidFill>
              </a:rPr>
              <a:t>Zimo</a:t>
            </a:r>
            <a:r>
              <a:rPr lang="en-US" dirty="0">
                <a:solidFill>
                  <a:schemeClr val="lt1"/>
                </a:solidFill>
              </a:rPr>
              <a:t> Wang, </a:t>
            </a:r>
            <a:r>
              <a:rPr lang="en-US" dirty="0" smtClean="0">
                <a:solidFill>
                  <a:schemeClr val="lt1"/>
                </a:solidFill>
              </a:rPr>
              <a:t>Robert , Catherine</a:t>
            </a:r>
            <a:endParaRPr lang="en-US" dirty="0">
              <a:solidFill>
                <a:schemeClr val="lt1"/>
              </a:solidFill>
            </a:endParaRPr>
          </a:p>
          <a:p>
            <a:pPr lvl="0">
              <a:spcBef>
                <a:spcPts val="0"/>
              </a:spcBef>
              <a:buNone/>
            </a:pPr>
            <a:endParaRPr dirty="0"/>
          </a:p>
        </p:txBody>
      </p:sp>
    </p:spTree>
  </p:cSld>
  <p:clrMapOvr>
    <a:masterClrMapping/>
  </p:clrMapOvr>
  <p:transition spd="med">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Shape 168"/>
          <p:cNvSpPr txBox="1">
            <a:spLocks noGrp="1"/>
          </p:cNvSpPr>
          <p:nvPr>
            <p:ph type="title"/>
          </p:nvPr>
        </p:nvSpPr>
        <p:spPr>
          <a:xfrm>
            <a:off x="1410025" y="276087"/>
            <a:ext cx="9372000" cy="1183500"/>
          </a:xfrm>
          <a:prstGeom prst="rect">
            <a:avLst/>
          </a:prstGeom>
        </p:spPr>
        <p:txBody>
          <a:bodyPr lIns="91425" tIns="91425" rIns="91425" bIns="91425" anchor="b" anchorCtr="0">
            <a:noAutofit/>
          </a:bodyPr>
          <a:lstStyle/>
          <a:p>
            <a:pPr lvl="0">
              <a:spcBef>
                <a:spcPts val="0"/>
              </a:spcBef>
              <a:buNone/>
            </a:pPr>
            <a:r>
              <a:rPr lang="en-US"/>
              <a:t>Material</a:t>
            </a:r>
          </a:p>
        </p:txBody>
      </p:sp>
      <p:sp>
        <p:nvSpPr>
          <p:cNvPr id="169" name="Shape 169"/>
          <p:cNvSpPr txBox="1">
            <a:spLocks noGrp="1"/>
          </p:cNvSpPr>
          <p:nvPr>
            <p:ph type="body" idx="1"/>
          </p:nvPr>
        </p:nvSpPr>
        <p:spPr>
          <a:xfrm>
            <a:off x="1410026" y="1566000"/>
            <a:ext cx="9372000" cy="4620600"/>
          </a:xfrm>
          <a:prstGeom prst="rect">
            <a:avLst/>
          </a:prstGeom>
        </p:spPr>
        <p:txBody>
          <a:bodyPr lIns="91425" tIns="91425" rIns="91425" bIns="91425" anchor="t" anchorCtr="0">
            <a:noAutofit/>
          </a:bodyPr>
          <a:lstStyle/>
          <a:p>
            <a:pPr marL="0" lvl="0" indent="-69850" rtl="0">
              <a:lnSpc>
                <a:spcPct val="100000"/>
              </a:lnSpc>
              <a:spcBef>
                <a:spcPts val="0"/>
              </a:spcBef>
              <a:buClr>
                <a:schemeClr val="dk2"/>
              </a:buClr>
              <a:buSzPct val="45833"/>
              <a:buFont typeface="Arial"/>
              <a:buNone/>
            </a:pPr>
            <a:r>
              <a:rPr lang="en-US" sz="2400" b="1">
                <a:solidFill>
                  <a:schemeClr val="dk2"/>
                </a:solidFill>
                <a:latin typeface="Arial"/>
                <a:ea typeface="Arial"/>
                <a:cs typeface="Arial"/>
                <a:sym typeface="Arial"/>
              </a:rPr>
              <a:t>Material: Galvanised steel with PE material on the surface</a:t>
            </a:r>
          </a:p>
          <a:p>
            <a:pPr marL="457200" lvl="0" indent="-381000" rtl="0">
              <a:lnSpc>
                <a:spcPct val="200000"/>
              </a:lnSpc>
              <a:spcBef>
                <a:spcPts val="0"/>
              </a:spcBef>
              <a:buClr>
                <a:schemeClr val="dk2"/>
              </a:buClr>
              <a:buSzPct val="100000"/>
              <a:buFont typeface="Arial"/>
            </a:pPr>
            <a:r>
              <a:rPr lang="en-US" sz="2400">
                <a:solidFill>
                  <a:schemeClr val="dk2"/>
                </a:solidFill>
                <a:latin typeface="Arial"/>
                <a:ea typeface="Arial"/>
                <a:cs typeface="Arial"/>
                <a:sym typeface="Arial"/>
              </a:rPr>
              <a:t>not only steel for price and weight (PE is about 35% cheaper)</a:t>
            </a:r>
          </a:p>
          <a:p>
            <a:pPr marL="457200" lvl="0" indent="-381000" rtl="0">
              <a:lnSpc>
                <a:spcPct val="200000"/>
              </a:lnSpc>
              <a:spcBef>
                <a:spcPts val="0"/>
              </a:spcBef>
              <a:buClr>
                <a:schemeClr val="dk2"/>
              </a:buClr>
              <a:buSzPct val="100000"/>
            </a:pPr>
            <a:r>
              <a:rPr lang="en-US" sz="2400">
                <a:solidFill>
                  <a:schemeClr val="dk2"/>
                </a:solidFill>
                <a:latin typeface="Arial"/>
                <a:ea typeface="Arial"/>
                <a:cs typeface="Arial"/>
                <a:sym typeface="Arial"/>
              </a:rPr>
              <a:t>not only PE for strongness and toughness</a:t>
            </a:r>
          </a:p>
          <a:p>
            <a:pPr marL="457200" lvl="0" indent="-381000" rtl="0">
              <a:lnSpc>
                <a:spcPct val="200000"/>
              </a:lnSpc>
              <a:spcBef>
                <a:spcPts val="0"/>
              </a:spcBef>
              <a:buClr>
                <a:schemeClr val="dk2"/>
              </a:buClr>
              <a:buSzPct val="100000"/>
            </a:pPr>
            <a:r>
              <a:rPr lang="en-US" sz="2400">
                <a:solidFill>
                  <a:schemeClr val="dk2"/>
                </a:solidFill>
                <a:latin typeface="Arial"/>
                <a:ea typeface="Arial"/>
                <a:cs typeface="Arial"/>
                <a:sym typeface="Arial"/>
              </a:rPr>
              <a:t>if we use steel inside a PE cover, the water will be rusted and the water treatment cannot get rid of the iron in the water</a:t>
            </a:r>
          </a:p>
          <a:p>
            <a:pPr marL="457200" lvl="0" indent="-381000" rtl="0">
              <a:lnSpc>
                <a:spcPct val="200000"/>
              </a:lnSpc>
              <a:spcBef>
                <a:spcPts val="0"/>
              </a:spcBef>
              <a:buClr>
                <a:schemeClr val="dk2"/>
              </a:buClr>
              <a:buSzPct val="100000"/>
            </a:pPr>
            <a:r>
              <a:rPr lang="en-US" sz="2400">
                <a:solidFill>
                  <a:schemeClr val="dk2"/>
                </a:solidFill>
                <a:latin typeface="Arial"/>
                <a:ea typeface="Arial"/>
                <a:cs typeface="Arial"/>
                <a:sym typeface="Arial"/>
              </a:rPr>
              <a:t>why not other material?</a:t>
            </a:r>
          </a:p>
        </p:txBody>
      </p:sp>
      <p:sp>
        <p:nvSpPr>
          <p:cNvPr id="170" name="Shape 170"/>
          <p:cNvSpPr txBox="1">
            <a:spLocks noGrp="1"/>
          </p:cNvSpPr>
          <p:nvPr>
            <p:ph type="sldNum" idx="12"/>
          </p:nvPr>
        </p:nvSpPr>
        <p:spPr>
          <a:xfrm>
            <a:off x="0" y="6629400"/>
            <a:ext cx="410400" cy="228600"/>
          </a:xfrm>
          <a:prstGeom prst="rect">
            <a:avLst/>
          </a:prstGeom>
        </p:spPr>
        <p:txBody>
          <a:bodyPr lIns="91425" tIns="45700" rIns="91425" bIns="45700" anchor="ctr" anchorCtr="0">
            <a:noAutofit/>
          </a:bodyPr>
          <a:lstStyle/>
          <a:p>
            <a:pPr lvl="0">
              <a:spcBef>
                <a:spcPts val="0"/>
              </a:spcBef>
              <a:buClr>
                <a:srgbClr val="000000"/>
              </a:buClr>
              <a:buSzPct val="25000"/>
              <a:buFont typeface="Arial"/>
              <a:buNone/>
            </a:pPr>
            <a:fld id="{00000000-1234-1234-1234-123412341234}" type="slidenum">
              <a:rPr lang="en-US"/>
              <a:pPr lvl="0">
                <a:spcBef>
                  <a:spcPts val="0"/>
                </a:spcBef>
                <a:buClr>
                  <a:srgbClr val="000000"/>
                </a:buClr>
                <a:buSzPct val="25000"/>
                <a:buFont typeface="Arial"/>
                <a:buNone/>
              </a:pPr>
              <a:t>10</a:t>
            </a:fld>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Shape 176"/>
          <p:cNvSpPr txBox="1">
            <a:spLocks noGrp="1"/>
          </p:cNvSpPr>
          <p:nvPr>
            <p:ph type="title"/>
          </p:nvPr>
        </p:nvSpPr>
        <p:spPr>
          <a:xfrm>
            <a:off x="1410025" y="276087"/>
            <a:ext cx="9372000" cy="1183500"/>
          </a:xfrm>
          <a:prstGeom prst="rect">
            <a:avLst/>
          </a:prstGeom>
        </p:spPr>
        <p:txBody>
          <a:bodyPr lIns="91425" tIns="91425" rIns="91425" bIns="91425" anchor="b" anchorCtr="0">
            <a:noAutofit/>
          </a:bodyPr>
          <a:lstStyle/>
          <a:p>
            <a:pPr lvl="0">
              <a:spcBef>
                <a:spcPts val="0"/>
              </a:spcBef>
              <a:buClr>
                <a:schemeClr val="dk2"/>
              </a:buClr>
              <a:buSzPct val="32352"/>
              <a:buFont typeface="Arial"/>
              <a:buNone/>
            </a:pPr>
            <a:r>
              <a:rPr lang="en-US"/>
              <a:t>Water Tank: Design</a:t>
            </a:r>
          </a:p>
        </p:txBody>
      </p:sp>
      <p:sp>
        <p:nvSpPr>
          <p:cNvPr id="177" name="Shape 177"/>
          <p:cNvSpPr txBox="1">
            <a:spLocks noGrp="1"/>
          </p:cNvSpPr>
          <p:nvPr>
            <p:ph type="body" idx="1"/>
          </p:nvPr>
        </p:nvSpPr>
        <p:spPr>
          <a:xfrm>
            <a:off x="1410026" y="1566000"/>
            <a:ext cx="9372000" cy="4620600"/>
          </a:xfrm>
          <a:prstGeom prst="rect">
            <a:avLst/>
          </a:prstGeom>
        </p:spPr>
        <p:txBody>
          <a:bodyPr lIns="91425" tIns="91425" rIns="91425" bIns="91425" anchor="t" anchorCtr="0">
            <a:noAutofit/>
          </a:bodyPr>
          <a:lstStyle/>
          <a:p>
            <a:pPr marL="457200" lvl="0" indent="-228600" rtl="0">
              <a:lnSpc>
                <a:spcPct val="115000"/>
              </a:lnSpc>
              <a:spcBef>
                <a:spcPts val="0"/>
              </a:spcBef>
              <a:buClr>
                <a:schemeClr val="dk2"/>
              </a:buClr>
              <a:buFont typeface="Arial"/>
            </a:pPr>
            <a:r>
              <a:rPr lang="en-US" sz="1800">
                <a:solidFill>
                  <a:schemeClr val="dk2"/>
                </a:solidFill>
                <a:latin typeface="Arial"/>
                <a:ea typeface="Arial"/>
                <a:cs typeface="Arial"/>
                <a:sym typeface="Arial"/>
              </a:rPr>
              <a:t>2000*(1+0.012)^10=2253.383556=2254 (2254 people in the end)</a:t>
            </a:r>
          </a:p>
          <a:p>
            <a:pPr marL="457200" lvl="0" indent="-342900" rtl="0">
              <a:lnSpc>
                <a:spcPct val="115000"/>
              </a:lnSpc>
              <a:spcBef>
                <a:spcPts val="0"/>
              </a:spcBef>
              <a:buClr>
                <a:schemeClr val="dk2"/>
              </a:buClr>
              <a:buSzPct val="100000"/>
              <a:buFont typeface="Arial"/>
            </a:pPr>
            <a:r>
              <a:rPr lang="en-US" sz="1800">
                <a:solidFill>
                  <a:schemeClr val="dk2"/>
                </a:solidFill>
                <a:latin typeface="Arial"/>
                <a:ea typeface="Arial"/>
                <a:cs typeface="Arial"/>
                <a:sym typeface="Arial"/>
              </a:rPr>
              <a:t>According to the information from the Statistics Australia:</a:t>
            </a:r>
          </a:p>
          <a:p>
            <a:pPr marL="457200" lvl="0" indent="-342900" rtl="0">
              <a:lnSpc>
                <a:spcPct val="115000"/>
              </a:lnSpc>
              <a:spcBef>
                <a:spcPts val="0"/>
              </a:spcBef>
              <a:buClr>
                <a:schemeClr val="dk2"/>
              </a:buClr>
              <a:buSzPct val="100000"/>
              <a:buFont typeface="Arial"/>
            </a:pPr>
            <a:r>
              <a:rPr lang="en-US" sz="1800">
                <a:solidFill>
                  <a:schemeClr val="dk2"/>
                </a:solidFill>
                <a:latin typeface="Arial"/>
                <a:ea typeface="Arial"/>
                <a:cs typeface="Arial"/>
                <a:sym typeface="Arial"/>
              </a:rPr>
              <a:t>The tank must keep at least 4200L in the whole system.</a:t>
            </a:r>
          </a:p>
        </p:txBody>
      </p:sp>
      <p:sp>
        <p:nvSpPr>
          <p:cNvPr id="178" name="Shape 178"/>
          <p:cNvSpPr txBox="1">
            <a:spLocks noGrp="1"/>
          </p:cNvSpPr>
          <p:nvPr>
            <p:ph type="sldNum" idx="12"/>
          </p:nvPr>
        </p:nvSpPr>
        <p:spPr>
          <a:xfrm>
            <a:off x="0" y="6629400"/>
            <a:ext cx="410400" cy="228600"/>
          </a:xfrm>
          <a:prstGeom prst="rect">
            <a:avLst/>
          </a:prstGeom>
        </p:spPr>
        <p:txBody>
          <a:bodyPr lIns="91425" tIns="45700" rIns="91425" bIns="45700" anchor="ctr" anchorCtr="0">
            <a:noAutofit/>
          </a:bodyPr>
          <a:lstStyle/>
          <a:p>
            <a:pPr lvl="0">
              <a:spcBef>
                <a:spcPts val="0"/>
              </a:spcBef>
              <a:buClr>
                <a:srgbClr val="000000"/>
              </a:buClr>
              <a:buSzPct val="25000"/>
              <a:buFont typeface="Arial"/>
              <a:buNone/>
            </a:pPr>
            <a:fld id="{00000000-1234-1234-1234-123412341234}" type="slidenum">
              <a:rPr lang="en-US"/>
              <a:pPr lvl="0">
                <a:spcBef>
                  <a:spcPts val="0"/>
                </a:spcBef>
                <a:buClr>
                  <a:srgbClr val="000000"/>
                </a:buClr>
                <a:buSzPct val="25000"/>
                <a:buFont typeface="Arial"/>
                <a:buNone/>
              </a:pPr>
              <a:t>11</a:t>
            </a:fld>
            <a:endParaRPr lang="en-US"/>
          </a:p>
        </p:txBody>
      </p:sp>
      <p:pic>
        <p:nvPicPr>
          <p:cNvPr id="179" name="Shape 179"/>
          <p:cNvPicPr preferRelativeResize="0"/>
          <p:nvPr/>
        </p:nvPicPr>
        <p:blipFill>
          <a:blip r:embed="rId3">
            <a:alphaModFix/>
          </a:blip>
          <a:stretch>
            <a:fillRect/>
          </a:stretch>
        </p:blipFill>
        <p:spPr>
          <a:xfrm>
            <a:off x="1697077" y="2669877"/>
            <a:ext cx="7065825" cy="363999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Shape 185"/>
          <p:cNvSpPr txBox="1">
            <a:spLocks noGrp="1"/>
          </p:cNvSpPr>
          <p:nvPr>
            <p:ph type="title"/>
          </p:nvPr>
        </p:nvSpPr>
        <p:spPr>
          <a:xfrm>
            <a:off x="1410025" y="276087"/>
            <a:ext cx="9372000" cy="1183500"/>
          </a:xfrm>
          <a:prstGeom prst="rect">
            <a:avLst/>
          </a:prstGeom>
        </p:spPr>
        <p:txBody>
          <a:bodyPr lIns="91425" tIns="91425" rIns="91425" bIns="91425" anchor="b" anchorCtr="0">
            <a:noAutofit/>
          </a:bodyPr>
          <a:lstStyle/>
          <a:p>
            <a:pPr lvl="0">
              <a:spcBef>
                <a:spcPts val="0"/>
              </a:spcBef>
              <a:buNone/>
            </a:pPr>
            <a:r>
              <a:rPr lang="en-US"/>
              <a:t>Shape and Dimension</a:t>
            </a:r>
          </a:p>
        </p:txBody>
      </p:sp>
      <p:sp>
        <p:nvSpPr>
          <p:cNvPr id="186" name="Shape 186"/>
          <p:cNvSpPr txBox="1">
            <a:spLocks noGrp="1"/>
          </p:cNvSpPr>
          <p:nvPr>
            <p:ph type="body" idx="1"/>
          </p:nvPr>
        </p:nvSpPr>
        <p:spPr>
          <a:xfrm>
            <a:off x="1410026" y="1566000"/>
            <a:ext cx="9372000" cy="4620600"/>
          </a:xfrm>
          <a:prstGeom prst="rect">
            <a:avLst/>
          </a:prstGeom>
        </p:spPr>
        <p:txBody>
          <a:bodyPr lIns="91425" tIns="91425" rIns="91425" bIns="91425" anchor="t" anchorCtr="0">
            <a:noAutofit/>
          </a:bodyPr>
          <a:lstStyle/>
          <a:p>
            <a:pPr marL="0" lvl="0" indent="-69850" rtl="0">
              <a:lnSpc>
                <a:spcPct val="100000"/>
              </a:lnSpc>
              <a:spcBef>
                <a:spcPts val="0"/>
              </a:spcBef>
              <a:buClr>
                <a:schemeClr val="dk2"/>
              </a:buClr>
              <a:buSzPct val="45833"/>
              <a:buFont typeface="Arial"/>
              <a:buNone/>
            </a:pPr>
            <a:r>
              <a:rPr lang="en-US" sz="2400" b="1">
                <a:solidFill>
                  <a:schemeClr val="dk2"/>
                </a:solidFill>
                <a:latin typeface="Arial"/>
                <a:ea typeface="Arial"/>
                <a:cs typeface="Arial"/>
                <a:sym typeface="Arial"/>
              </a:rPr>
              <a:t>Tank Shape: Cylinder</a:t>
            </a:r>
          </a:p>
          <a:p>
            <a:pPr marL="457200" lvl="0" indent="-381000" rtl="0">
              <a:lnSpc>
                <a:spcPct val="100000"/>
              </a:lnSpc>
              <a:spcBef>
                <a:spcPts val="0"/>
              </a:spcBef>
              <a:buClr>
                <a:schemeClr val="dk2"/>
              </a:buClr>
              <a:buSzPct val="100000"/>
            </a:pPr>
            <a:r>
              <a:rPr lang="en-US" sz="2400">
                <a:solidFill>
                  <a:schemeClr val="dk2"/>
                </a:solidFill>
                <a:latin typeface="Arial"/>
                <a:ea typeface="Arial"/>
                <a:cs typeface="Arial"/>
                <a:sym typeface="Arial"/>
              </a:rPr>
              <a:t>A cylinder has the smallest surface area of any prism, so we decided on a cylindrical tank to save on material costs. </a:t>
            </a:r>
          </a:p>
          <a:p>
            <a:pPr marL="457200" lvl="0" indent="-381000" rtl="0">
              <a:lnSpc>
                <a:spcPct val="100000"/>
              </a:lnSpc>
              <a:spcBef>
                <a:spcPts val="0"/>
              </a:spcBef>
              <a:buClr>
                <a:schemeClr val="dk2"/>
              </a:buClr>
              <a:buSzPct val="100000"/>
            </a:pPr>
            <a:r>
              <a:rPr lang="en-US" sz="2400">
                <a:solidFill>
                  <a:schemeClr val="dk2"/>
                </a:solidFill>
                <a:latin typeface="Arial"/>
                <a:ea typeface="Arial"/>
                <a:cs typeface="Arial"/>
                <a:sym typeface="Arial"/>
              </a:rPr>
              <a:t>For cylinder, the surface pressure on the side-wall is the same. </a:t>
            </a:r>
          </a:p>
          <a:p>
            <a:pPr lvl="0">
              <a:spcBef>
                <a:spcPts val="0"/>
              </a:spcBef>
              <a:buNone/>
            </a:pPr>
            <a:endParaRPr/>
          </a:p>
        </p:txBody>
      </p:sp>
      <p:sp>
        <p:nvSpPr>
          <p:cNvPr id="187" name="Shape 187"/>
          <p:cNvSpPr txBox="1">
            <a:spLocks noGrp="1"/>
          </p:cNvSpPr>
          <p:nvPr>
            <p:ph type="sldNum" idx="12"/>
          </p:nvPr>
        </p:nvSpPr>
        <p:spPr>
          <a:xfrm>
            <a:off x="0" y="6629400"/>
            <a:ext cx="410400" cy="228600"/>
          </a:xfrm>
          <a:prstGeom prst="rect">
            <a:avLst/>
          </a:prstGeom>
        </p:spPr>
        <p:txBody>
          <a:bodyPr lIns="91425" tIns="45700" rIns="91425" bIns="45700" anchor="ctr" anchorCtr="0">
            <a:noAutofit/>
          </a:bodyPr>
          <a:lstStyle/>
          <a:p>
            <a:pPr lvl="0">
              <a:spcBef>
                <a:spcPts val="0"/>
              </a:spcBef>
              <a:buClr>
                <a:srgbClr val="000000"/>
              </a:buClr>
              <a:buSzPct val="25000"/>
              <a:buFont typeface="Arial"/>
              <a:buNone/>
            </a:pPr>
            <a:fld id="{00000000-1234-1234-1234-123412341234}" type="slidenum">
              <a:rPr lang="en-US"/>
              <a:pPr lvl="0">
                <a:spcBef>
                  <a:spcPts val="0"/>
                </a:spcBef>
                <a:buClr>
                  <a:srgbClr val="000000"/>
                </a:buClr>
                <a:buSzPct val="25000"/>
                <a:buFont typeface="Arial"/>
                <a:buNone/>
              </a:pPr>
              <a:t>12</a:t>
            </a:fld>
            <a:endParaRPr lang="en-US"/>
          </a:p>
        </p:txBody>
      </p:sp>
      <p:graphicFrame>
        <p:nvGraphicFramePr>
          <p:cNvPr id="188" name="Shape 188"/>
          <p:cNvGraphicFramePr/>
          <p:nvPr/>
        </p:nvGraphicFramePr>
        <p:xfrm>
          <a:off x="952500" y="3419100"/>
          <a:ext cx="10287000" cy="1584840"/>
        </p:xfrm>
        <a:graphic>
          <a:graphicData uri="http://schemas.openxmlformats.org/drawingml/2006/table">
            <a:tbl>
              <a:tblPr>
                <a:noFill/>
                <a:tableStyleId>{E7CCDA67-E941-4A11-A510-B12F7CB83732}</a:tableStyleId>
              </a:tblPr>
              <a:tblGrid>
                <a:gridCol w="2571750"/>
                <a:gridCol w="2571750"/>
                <a:gridCol w="2571750"/>
                <a:gridCol w="2571750"/>
              </a:tblGrid>
              <a:tr h="381000">
                <a:tc>
                  <a:txBody>
                    <a:bodyPr/>
                    <a:lstStyle/>
                    <a:p>
                      <a:pPr lvl="0" algn="ctr">
                        <a:spcBef>
                          <a:spcPts val="0"/>
                        </a:spcBef>
                        <a:buNone/>
                      </a:pPr>
                      <a:endParaRPr/>
                    </a:p>
                  </a:txBody>
                  <a:tcPr marL="91425" marR="91425" marT="91425" marB="91425"/>
                </a:tc>
                <a:tc>
                  <a:txBody>
                    <a:bodyPr/>
                    <a:lstStyle/>
                    <a:p>
                      <a:pPr lvl="0" algn="ctr">
                        <a:spcBef>
                          <a:spcPts val="0"/>
                        </a:spcBef>
                        <a:buNone/>
                      </a:pPr>
                      <a:r>
                        <a:rPr lang="en-US"/>
                        <a:t>Tank 1</a:t>
                      </a:r>
                    </a:p>
                  </a:txBody>
                  <a:tcPr marL="91425" marR="91425" marT="91425" marB="91425"/>
                </a:tc>
                <a:tc>
                  <a:txBody>
                    <a:bodyPr/>
                    <a:lstStyle/>
                    <a:p>
                      <a:pPr lvl="0" algn="ctr">
                        <a:spcBef>
                          <a:spcPts val="0"/>
                        </a:spcBef>
                        <a:buNone/>
                      </a:pPr>
                      <a:r>
                        <a:rPr lang="en-US"/>
                        <a:t>Tank 2</a:t>
                      </a:r>
                    </a:p>
                  </a:txBody>
                  <a:tcPr marL="91425" marR="91425" marT="91425" marB="91425"/>
                </a:tc>
                <a:tc>
                  <a:txBody>
                    <a:bodyPr/>
                    <a:lstStyle/>
                    <a:p>
                      <a:pPr lvl="0" algn="ctr">
                        <a:spcBef>
                          <a:spcPts val="0"/>
                        </a:spcBef>
                        <a:buNone/>
                      </a:pPr>
                      <a:r>
                        <a:rPr lang="en-US"/>
                        <a:t>Tank 3</a:t>
                      </a:r>
                    </a:p>
                  </a:txBody>
                  <a:tcPr marL="91425" marR="91425" marT="91425" marB="91425"/>
                </a:tc>
              </a:tr>
              <a:tr h="381000">
                <a:tc>
                  <a:txBody>
                    <a:bodyPr/>
                    <a:lstStyle/>
                    <a:p>
                      <a:pPr lvl="0" algn="ctr">
                        <a:spcBef>
                          <a:spcPts val="0"/>
                        </a:spcBef>
                        <a:buNone/>
                      </a:pPr>
                      <a:r>
                        <a:rPr lang="en-US"/>
                        <a:t>Height (m)</a:t>
                      </a:r>
                    </a:p>
                  </a:txBody>
                  <a:tcPr marL="91425" marR="91425" marT="91425" marB="91425"/>
                </a:tc>
                <a:tc>
                  <a:txBody>
                    <a:bodyPr/>
                    <a:lstStyle/>
                    <a:p>
                      <a:pPr lvl="0" algn="ctr">
                        <a:spcBef>
                          <a:spcPts val="0"/>
                        </a:spcBef>
                        <a:buNone/>
                      </a:pPr>
                      <a:r>
                        <a:rPr lang="en-US"/>
                        <a:t>3</a:t>
                      </a:r>
                    </a:p>
                  </a:txBody>
                  <a:tcPr marL="91425" marR="91425" marT="91425" marB="91425"/>
                </a:tc>
                <a:tc>
                  <a:txBody>
                    <a:bodyPr/>
                    <a:lstStyle/>
                    <a:p>
                      <a:pPr lvl="0" algn="ctr">
                        <a:spcBef>
                          <a:spcPts val="0"/>
                        </a:spcBef>
                        <a:buNone/>
                      </a:pPr>
                      <a:r>
                        <a:rPr lang="en-US"/>
                        <a:t>3</a:t>
                      </a:r>
                    </a:p>
                  </a:txBody>
                  <a:tcPr marL="91425" marR="91425" marT="91425" marB="91425"/>
                </a:tc>
                <a:tc>
                  <a:txBody>
                    <a:bodyPr/>
                    <a:lstStyle/>
                    <a:p>
                      <a:pPr lvl="0" algn="ctr">
                        <a:spcBef>
                          <a:spcPts val="0"/>
                        </a:spcBef>
                        <a:buNone/>
                      </a:pPr>
                      <a:r>
                        <a:rPr lang="en-US"/>
                        <a:t>3</a:t>
                      </a:r>
                    </a:p>
                  </a:txBody>
                  <a:tcPr marL="91425" marR="91425" marT="91425" marB="91425"/>
                </a:tc>
              </a:tr>
              <a:tr h="381000">
                <a:tc>
                  <a:txBody>
                    <a:bodyPr/>
                    <a:lstStyle/>
                    <a:p>
                      <a:pPr lvl="0" algn="ctr">
                        <a:spcBef>
                          <a:spcPts val="0"/>
                        </a:spcBef>
                        <a:buNone/>
                      </a:pPr>
                      <a:r>
                        <a:rPr lang="en-US"/>
                        <a:t>R (m)</a:t>
                      </a:r>
                    </a:p>
                  </a:txBody>
                  <a:tcPr marL="91425" marR="91425" marT="91425" marB="91425"/>
                </a:tc>
                <a:tc>
                  <a:txBody>
                    <a:bodyPr/>
                    <a:lstStyle/>
                    <a:p>
                      <a:pPr lvl="0" algn="ctr">
                        <a:spcBef>
                          <a:spcPts val="0"/>
                        </a:spcBef>
                        <a:buNone/>
                      </a:pPr>
                      <a:r>
                        <a:rPr lang="en-US"/>
                        <a:t>4.6</a:t>
                      </a:r>
                    </a:p>
                  </a:txBody>
                  <a:tcPr marL="91425" marR="91425" marT="91425" marB="91425"/>
                </a:tc>
                <a:tc>
                  <a:txBody>
                    <a:bodyPr/>
                    <a:lstStyle/>
                    <a:p>
                      <a:pPr lvl="0" algn="ctr">
                        <a:spcBef>
                          <a:spcPts val="0"/>
                        </a:spcBef>
                        <a:buNone/>
                      </a:pPr>
                      <a:r>
                        <a:rPr lang="en-US"/>
                        <a:t>3.3</a:t>
                      </a:r>
                    </a:p>
                  </a:txBody>
                  <a:tcPr marL="91425" marR="91425" marT="91425" marB="91425"/>
                </a:tc>
                <a:tc>
                  <a:txBody>
                    <a:bodyPr/>
                    <a:lstStyle/>
                    <a:p>
                      <a:pPr lvl="0" algn="ctr">
                        <a:spcBef>
                          <a:spcPts val="0"/>
                        </a:spcBef>
                        <a:buNone/>
                      </a:pPr>
                      <a:r>
                        <a:rPr lang="en-US"/>
                        <a:t>5.6</a:t>
                      </a:r>
                    </a:p>
                  </a:txBody>
                  <a:tcPr marL="91425" marR="91425" marT="91425" marB="91425"/>
                </a:tc>
              </a:tr>
              <a:tr h="381000">
                <a:tc>
                  <a:txBody>
                    <a:bodyPr/>
                    <a:lstStyle/>
                    <a:p>
                      <a:pPr lvl="0" algn="ctr">
                        <a:spcBef>
                          <a:spcPts val="0"/>
                        </a:spcBef>
                        <a:buNone/>
                      </a:pPr>
                      <a:r>
                        <a:rPr lang="en-US"/>
                        <a:t>Size (m^3)</a:t>
                      </a:r>
                    </a:p>
                  </a:txBody>
                  <a:tcPr marL="91425" marR="91425" marT="91425" marB="91425"/>
                </a:tc>
                <a:tc>
                  <a:txBody>
                    <a:bodyPr/>
                    <a:lstStyle/>
                    <a:p>
                      <a:pPr lvl="0" algn="ctr">
                        <a:spcBef>
                          <a:spcPts val="0"/>
                        </a:spcBef>
                        <a:buNone/>
                      </a:pPr>
                      <a:r>
                        <a:rPr lang="en-US"/>
                        <a:t>200</a:t>
                      </a:r>
                    </a:p>
                  </a:txBody>
                  <a:tcPr marL="91425" marR="91425" marT="91425" marB="91425"/>
                </a:tc>
                <a:tc>
                  <a:txBody>
                    <a:bodyPr/>
                    <a:lstStyle/>
                    <a:p>
                      <a:pPr lvl="0" algn="ctr">
                        <a:spcBef>
                          <a:spcPts val="0"/>
                        </a:spcBef>
                        <a:buNone/>
                      </a:pPr>
                      <a:r>
                        <a:rPr lang="en-US"/>
                        <a:t>100</a:t>
                      </a:r>
                    </a:p>
                  </a:txBody>
                  <a:tcPr marL="91425" marR="91425" marT="91425" marB="91425"/>
                </a:tc>
                <a:tc>
                  <a:txBody>
                    <a:bodyPr/>
                    <a:lstStyle/>
                    <a:p>
                      <a:pPr lvl="0" algn="ctr">
                        <a:spcBef>
                          <a:spcPts val="0"/>
                        </a:spcBef>
                        <a:buNone/>
                      </a:pPr>
                      <a:r>
                        <a:rPr lang="en-US"/>
                        <a:t>300</a:t>
                      </a:r>
                    </a:p>
                  </a:txBody>
                  <a:tcPr marL="91425" marR="91425" marT="91425" marB="91425"/>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Shape 194"/>
          <p:cNvSpPr txBox="1">
            <a:spLocks noGrp="1"/>
          </p:cNvSpPr>
          <p:nvPr>
            <p:ph type="title"/>
          </p:nvPr>
        </p:nvSpPr>
        <p:spPr>
          <a:xfrm>
            <a:off x="1410025" y="276087"/>
            <a:ext cx="9372000" cy="1183500"/>
          </a:xfrm>
          <a:prstGeom prst="rect">
            <a:avLst/>
          </a:prstGeom>
        </p:spPr>
        <p:txBody>
          <a:bodyPr lIns="91425" tIns="91425" rIns="91425" bIns="91425" anchor="b" anchorCtr="0">
            <a:noAutofit/>
          </a:bodyPr>
          <a:lstStyle/>
          <a:p>
            <a:pPr lvl="0">
              <a:spcBef>
                <a:spcPts val="0"/>
              </a:spcBef>
              <a:buNone/>
            </a:pPr>
            <a:r>
              <a:rPr lang="en-US"/>
              <a:t>Water Tank: Design </a:t>
            </a:r>
          </a:p>
        </p:txBody>
      </p:sp>
      <p:sp>
        <p:nvSpPr>
          <p:cNvPr id="195" name="Shape 195"/>
          <p:cNvSpPr txBox="1">
            <a:spLocks noGrp="1"/>
          </p:cNvSpPr>
          <p:nvPr>
            <p:ph type="body" idx="1"/>
          </p:nvPr>
        </p:nvSpPr>
        <p:spPr>
          <a:xfrm>
            <a:off x="1410025" y="1565999"/>
            <a:ext cx="9372000" cy="4750200"/>
          </a:xfrm>
          <a:prstGeom prst="rect">
            <a:avLst/>
          </a:prstGeom>
        </p:spPr>
        <p:txBody>
          <a:bodyPr lIns="91425" tIns="91425" rIns="91425" bIns="91425" anchor="t" anchorCtr="0">
            <a:noAutofit/>
          </a:bodyPr>
          <a:lstStyle/>
          <a:p>
            <a:pPr marL="0" lvl="0" indent="0" rtl="0">
              <a:spcBef>
                <a:spcPts val="0"/>
              </a:spcBef>
              <a:buNone/>
            </a:pPr>
            <a:r>
              <a:rPr lang="en-US"/>
              <a:t>Design for meeting the demand of drinking water,</a:t>
            </a:r>
          </a:p>
          <a:p>
            <a:pPr marL="457200" lvl="0" indent="-228600" rtl="0">
              <a:spcBef>
                <a:spcPts val="0"/>
              </a:spcBef>
            </a:pPr>
            <a:r>
              <a:rPr lang="en-US"/>
              <a:t>assume sleep 8 hours, 16 hour need to drink</a:t>
            </a:r>
          </a:p>
          <a:p>
            <a:pPr marL="457200" lvl="0" indent="-228600" rtl="0">
              <a:spcBef>
                <a:spcPts val="0"/>
              </a:spcBef>
            </a:pPr>
            <a:r>
              <a:rPr lang="en-US"/>
              <a:t>0.125l/h = 0.00007 m^3/s </a:t>
            </a:r>
          </a:p>
          <a:p>
            <a:pPr marL="457200" lvl="0" indent="-228600" rtl="0">
              <a:spcBef>
                <a:spcPts val="0"/>
              </a:spcBef>
            </a:pPr>
            <a:r>
              <a:rPr lang="en-US"/>
              <a:t>design flow out rate 0.0001 m^3/s = 0.00000151 m/s</a:t>
            </a:r>
          </a:p>
          <a:p>
            <a:pPr marL="0" lvl="0" indent="0" rtl="0">
              <a:spcBef>
                <a:spcPts val="0"/>
              </a:spcBef>
              <a:buNone/>
            </a:pPr>
            <a:r>
              <a:rPr lang="en-US"/>
              <a:t>Provide at least this value of water</a:t>
            </a:r>
          </a:p>
          <a:p>
            <a:pPr marL="457200" lvl="0" indent="-228600" rtl="0">
              <a:spcBef>
                <a:spcPts val="0"/>
              </a:spcBef>
            </a:pPr>
            <a:r>
              <a:rPr lang="en-US"/>
              <a:t>flow in rate Q = 0.001 m^3/s  = 0.00001505 m/s (Q/A)</a:t>
            </a:r>
          </a:p>
          <a:p>
            <a:pPr marL="457200" lvl="0" indent="-228600" rtl="0">
              <a:spcBef>
                <a:spcPts val="0"/>
              </a:spcBef>
            </a:pPr>
            <a:r>
              <a:rPr lang="en-US"/>
              <a:t>(explained by pump group) </a:t>
            </a:r>
          </a:p>
          <a:p>
            <a:pPr marL="0" lvl="0" indent="3067050" rtl="0">
              <a:lnSpc>
                <a:spcPct val="115000"/>
              </a:lnSpc>
              <a:spcBef>
                <a:spcPts val="0"/>
              </a:spcBef>
              <a:buClr>
                <a:schemeClr val="dk2"/>
              </a:buClr>
              <a:buSzPct val="50000"/>
              <a:buFont typeface="Arial"/>
              <a:buNone/>
            </a:pPr>
            <a:r>
              <a:rPr lang="en-US">
                <a:solidFill>
                  <a:srgbClr val="4D3E2F"/>
                </a:solidFill>
              </a:rPr>
              <a:t>			</a:t>
            </a:r>
          </a:p>
          <a:p>
            <a:pPr marL="0" lvl="0" indent="3067050" rtl="0">
              <a:lnSpc>
                <a:spcPct val="115000"/>
              </a:lnSpc>
              <a:spcBef>
                <a:spcPts val="0"/>
              </a:spcBef>
              <a:buClr>
                <a:schemeClr val="dk2"/>
              </a:buClr>
              <a:buSzPct val="50000"/>
              <a:buFont typeface="Arial"/>
              <a:buNone/>
            </a:pPr>
            <a:r>
              <a:rPr lang="en-US">
                <a:solidFill>
                  <a:srgbClr val="4D3E2F"/>
                </a:solidFill>
              </a:rPr>
              <a:t>				</a:t>
            </a:r>
          </a:p>
          <a:p>
            <a:pPr marL="0" lvl="0" indent="3067050" rtl="0">
              <a:lnSpc>
                <a:spcPct val="115000"/>
              </a:lnSpc>
              <a:spcBef>
                <a:spcPts val="0"/>
              </a:spcBef>
              <a:buClr>
                <a:schemeClr val="dk2"/>
              </a:buClr>
              <a:buSzPct val="50000"/>
              <a:buFont typeface="Arial"/>
              <a:buNone/>
            </a:pPr>
            <a:r>
              <a:rPr lang="en-US">
                <a:solidFill>
                  <a:srgbClr val="4D3E2F"/>
                </a:solidFill>
              </a:rPr>
              <a:t>					</a:t>
            </a:r>
          </a:p>
          <a:p>
            <a:pPr marL="0" lvl="0" indent="3067050" rtl="0">
              <a:lnSpc>
                <a:spcPct val="115000"/>
              </a:lnSpc>
              <a:spcBef>
                <a:spcPts val="0"/>
              </a:spcBef>
              <a:buClr>
                <a:schemeClr val="dk2"/>
              </a:buClr>
              <a:buSzPct val="50000"/>
              <a:buFont typeface="Arial"/>
              <a:buNone/>
            </a:pPr>
            <a:r>
              <a:rPr lang="en-US">
                <a:solidFill>
                  <a:srgbClr val="4D3E2F"/>
                </a:solidFill>
              </a:rPr>
              <a:t>			</a:t>
            </a:r>
          </a:p>
          <a:p>
            <a:pPr marL="0" lvl="0" indent="3067050" rtl="0">
              <a:lnSpc>
                <a:spcPct val="115000"/>
              </a:lnSpc>
              <a:spcBef>
                <a:spcPts val="0"/>
              </a:spcBef>
              <a:buClr>
                <a:schemeClr val="dk2"/>
              </a:buClr>
              <a:buSzPct val="50000"/>
              <a:buFont typeface="Arial"/>
              <a:buNone/>
            </a:pPr>
            <a:r>
              <a:rPr lang="en-US">
                <a:solidFill>
                  <a:srgbClr val="4D3E2F"/>
                </a:solidFill>
              </a:rPr>
              <a:t>		</a:t>
            </a:r>
          </a:p>
          <a:p>
            <a:pPr lvl="0">
              <a:spcBef>
                <a:spcPts val="0"/>
              </a:spcBef>
              <a:buNone/>
            </a:pPr>
            <a:endParaRPr/>
          </a:p>
        </p:txBody>
      </p:sp>
      <p:sp>
        <p:nvSpPr>
          <p:cNvPr id="196" name="Shape 196"/>
          <p:cNvSpPr txBox="1">
            <a:spLocks noGrp="1"/>
          </p:cNvSpPr>
          <p:nvPr>
            <p:ph type="sldNum" idx="12"/>
          </p:nvPr>
        </p:nvSpPr>
        <p:spPr>
          <a:xfrm>
            <a:off x="0" y="6629400"/>
            <a:ext cx="410400" cy="228600"/>
          </a:xfrm>
          <a:prstGeom prst="rect">
            <a:avLst/>
          </a:prstGeom>
        </p:spPr>
        <p:txBody>
          <a:bodyPr lIns="91425" tIns="45700" rIns="91425" bIns="45700" anchor="ctr" anchorCtr="0">
            <a:noAutofit/>
          </a:bodyPr>
          <a:lstStyle/>
          <a:p>
            <a:pPr lvl="0">
              <a:spcBef>
                <a:spcPts val="0"/>
              </a:spcBef>
              <a:buClr>
                <a:srgbClr val="000000"/>
              </a:buClr>
              <a:buSzPct val="25000"/>
              <a:buFont typeface="Arial"/>
              <a:buNone/>
            </a:pPr>
            <a:fld id="{00000000-1234-1234-1234-123412341234}" type="slidenum">
              <a:rPr lang="en-US"/>
              <a:pPr lvl="0">
                <a:spcBef>
                  <a:spcPts val="0"/>
                </a:spcBef>
                <a:buClr>
                  <a:srgbClr val="000000"/>
                </a:buClr>
                <a:buSzPct val="25000"/>
                <a:buFont typeface="Arial"/>
                <a:buNone/>
              </a:pPr>
              <a:t>13</a:t>
            </a:fld>
            <a:endParaRPr 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Shape 202"/>
          <p:cNvSpPr txBox="1">
            <a:spLocks noGrp="1"/>
          </p:cNvSpPr>
          <p:nvPr>
            <p:ph type="title"/>
          </p:nvPr>
        </p:nvSpPr>
        <p:spPr>
          <a:xfrm>
            <a:off x="1410025" y="276087"/>
            <a:ext cx="9372000" cy="1183500"/>
          </a:xfrm>
          <a:prstGeom prst="rect">
            <a:avLst/>
          </a:prstGeom>
        </p:spPr>
        <p:txBody>
          <a:bodyPr lIns="91425" tIns="91425" rIns="91425" bIns="91425" anchor="b" anchorCtr="0">
            <a:noAutofit/>
          </a:bodyPr>
          <a:lstStyle/>
          <a:p>
            <a:pPr lvl="0" rtl="0">
              <a:spcBef>
                <a:spcPts val="0"/>
              </a:spcBef>
              <a:buNone/>
            </a:pPr>
            <a:r>
              <a:rPr lang="en-US"/>
              <a:t>Water Tank: Design</a:t>
            </a:r>
          </a:p>
        </p:txBody>
      </p:sp>
      <p:sp>
        <p:nvSpPr>
          <p:cNvPr id="203" name="Shape 203"/>
          <p:cNvSpPr txBox="1">
            <a:spLocks noGrp="1"/>
          </p:cNvSpPr>
          <p:nvPr>
            <p:ph type="body" idx="1"/>
          </p:nvPr>
        </p:nvSpPr>
        <p:spPr>
          <a:xfrm>
            <a:off x="1410026" y="1566000"/>
            <a:ext cx="9372000" cy="4620600"/>
          </a:xfrm>
          <a:prstGeom prst="rect">
            <a:avLst/>
          </a:prstGeom>
        </p:spPr>
        <p:txBody>
          <a:bodyPr lIns="91425" tIns="91425" rIns="91425" bIns="91425" anchor="t" anchorCtr="0">
            <a:noAutofit/>
          </a:bodyPr>
          <a:lstStyle/>
          <a:p>
            <a:pPr lvl="0">
              <a:spcBef>
                <a:spcPts val="0"/>
              </a:spcBef>
              <a:buNone/>
            </a:pPr>
            <a:r>
              <a:rPr lang="en-US"/>
              <a:t>sensor location:</a:t>
            </a:r>
          </a:p>
          <a:p>
            <a:pPr lvl="0" rtl="0">
              <a:spcBef>
                <a:spcPts val="0"/>
              </a:spcBef>
              <a:buNone/>
            </a:pPr>
            <a:r>
              <a:rPr lang="en-US"/>
              <a:t>(As we do not know the time taken by the other processes:) </a:t>
            </a:r>
          </a:p>
          <a:p>
            <a:pPr lvl="0" rtl="0">
              <a:spcBef>
                <a:spcPts val="0"/>
              </a:spcBef>
              <a:buNone/>
            </a:pPr>
            <a:r>
              <a:rPr lang="en-US"/>
              <a:t>due to hysteresis, we put higher sensor at 0.3 to the top</a:t>
            </a:r>
          </a:p>
        </p:txBody>
      </p:sp>
      <p:sp>
        <p:nvSpPr>
          <p:cNvPr id="204" name="Shape 204"/>
          <p:cNvSpPr txBox="1">
            <a:spLocks noGrp="1"/>
          </p:cNvSpPr>
          <p:nvPr>
            <p:ph type="sldNum" idx="12"/>
          </p:nvPr>
        </p:nvSpPr>
        <p:spPr>
          <a:xfrm>
            <a:off x="0" y="6629400"/>
            <a:ext cx="410400" cy="228600"/>
          </a:xfrm>
          <a:prstGeom prst="rect">
            <a:avLst/>
          </a:prstGeom>
        </p:spPr>
        <p:txBody>
          <a:bodyPr lIns="91425" tIns="45700" rIns="91425" bIns="45700" anchor="ctr" anchorCtr="0">
            <a:noAutofit/>
          </a:bodyPr>
          <a:lstStyle/>
          <a:p>
            <a:pPr lvl="0" rtl="0">
              <a:spcBef>
                <a:spcPts val="0"/>
              </a:spcBef>
              <a:buNone/>
            </a:pPr>
            <a:fld id="{00000000-1234-1234-1234-123412341234}" type="slidenum">
              <a:rPr lang="en-US"/>
              <a:pPr lvl="0" rtl="0">
                <a:spcBef>
                  <a:spcPts val="0"/>
                </a:spcBef>
                <a:buNone/>
              </a:pPr>
              <a:t>14</a:t>
            </a:fld>
            <a:endParaRPr lang="en-US"/>
          </a:p>
        </p:txBody>
      </p:sp>
      <p:sp>
        <p:nvSpPr>
          <p:cNvPr id="205" name="Shape 205"/>
          <p:cNvSpPr/>
          <p:nvPr/>
        </p:nvSpPr>
        <p:spPr>
          <a:xfrm>
            <a:off x="2353925" y="3491875"/>
            <a:ext cx="2809200" cy="2040000"/>
          </a:xfrm>
          <a:prstGeom prst="rect">
            <a:avLst/>
          </a:prstGeom>
          <a:solidFill>
            <a:srgbClr val="FFFFFF"/>
          </a:solidFill>
          <a:ln w="38100" cap="flat"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cxnSp>
        <p:nvCxnSpPr>
          <p:cNvPr id="206" name="Shape 206"/>
          <p:cNvCxnSpPr/>
          <p:nvPr/>
        </p:nvCxnSpPr>
        <p:spPr>
          <a:xfrm>
            <a:off x="2369675" y="3789875"/>
            <a:ext cx="2780100" cy="8700"/>
          </a:xfrm>
          <a:prstGeom prst="straightConnector1">
            <a:avLst/>
          </a:prstGeom>
          <a:noFill/>
          <a:ln w="38100" cap="flat" cmpd="sng">
            <a:solidFill>
              <a:srgbClr val="4A86E8"/>
            </a:solidFill>
            <a:prstDash val="solid"/>
            <a:round/>
            <a:headEnd type="none" w="lg" len="lg"/>
            <a:tailEnd type="none" w="lg" len="lg"/>
          </a:ln>
        </p:spPr>
      </p:cxnSp>
      <p:cxnSp>
        <p:nvCxnSpPr>
          <p:cNvPr id="207" name="Shape 207"/>
          <p:cNvCxnSpPr/>
          <p:nvPr/>
        </p:nvCxnSpPr>
        <p:spPr>
          <a:xfrm rot="10800000" flipH="1">
            <a:off x="2345475" y="4943525"/>
            <a:ext cx="2817600" cy="2400"/>
          </a:xfrm>
          <a:prstGeom prst="straightConnector1">
            <a:avLst/>
          </a:prstGeom>
          <a:noFill/>
          <a:ln w="38100" cap="flat" cmpd="sng">
            <a:solidFill>
              <a:srgbClr val="4A86E8"/>
            </a:solidFill>
            <a:prstDash val="solid"/>
            <a:round/>
            <a:headEnd type="none" w="lg" len="lg"/>
            <a:tailEnd type="none" w="lg" len="lg"/>
          </a:ln>
        </p:spPr>
      </p:cxnSp>
      <p:sp>
        <p:nvSpPr>
          <p:cNvPr id="208" name="Shape 208"/>
          <p:cNvSpPr txBox="1"/>
          <p:nvPr/>
        </p:nvSpPr>
        <p:spPr>
          <a:xfrm>
            <a:off x="1774650" y="3405475"/>
            <a:ext cx="816000" cy="675000"/>
          </a:xfrm>
          <a:prstGeom prst="rect">
            <a:avLst/>
          </a:prstGeom>
          <a:noFill/>
          <a:ln>
            <a:noFill/>
          </a:ln>
        </p:spPr>
        <p:txBody>
          <a:bodyPr lIns="91425" tIns="91425" rIns="91425" bIns="91425" anchor="t" anchorCtr="0">
            <a:noAutofit/>
          </a:bodyPr>
          <a:lstStyle/>
          <a:p>
            <a:pPr lvl="0" rtl="0">
              <a:spcBef>
                <a:spcPts val="0"/>
              </a:spcBef>
              <a:buNone/>
            </a:pPr>
            <a:r>
              <a:rPr lang="en-US" sz="1800"/>
              <a:t>0.3</a:t>
            </a:r>
          </a:p>
        </p:txBody>
      </p:sp>
      <p:sp>
        <p:nvSpPr>
          <p:cNvPr id="209" name="Shape 209"/>
          <p:cNvSpPr txBox="1"/>
          <p:nvPr/>
        </p:nvSpPr>
        <p:spPr>
          <a:xfrm>
            <a:off x="1774650" y="4127487"/>
            <a:ext cx="410400" cy="580500"/>
          </a:xfrm>
          <a:prstGeom prst="rect">
            <a:avLst/>
          </a:prstGeom>
          <a:noFill/>
          <a:ln>
            <a:noFill/>
          </a:ln>
        </p:spPr>
        <p:txBody>
          <a:bodyPr lIns="91425" tIns="91425" rIns="91425" bIns="91425" anchor="t" anchorCtr="0">
            <a:noAutofit/>
          </a:bodyPr>
          <a:lstStyle/>
          <a:p>
            <a:pPr lvl="0" rtl="0">
              <a:spcBef>
                <a:spcPts val="0"/>
              </a:spcBef>
              <a:buNone/>
            </a:pPr>
            <a:r>
              <a:rPr lang="en-US" sz="1800"/>
              <a:t>2</a:t>
            </a:r>
          </a:p>
        </p:txBody>
      </p:sp>
      <p:sp>
        <p:nvSpPr>
          <p:cNvPr id="210" name="Shape 210"/>
          <p:cNvSpPr txBox="1"/>
          <p:nvPr/>
        </p:nvSpPr>
        <p:spPr>
          <a:xfrm>
            <a:off x="1689600" y="5068975"/>
            <a:ext cx="580500" cy="376800"/>
          </a:xfrm>
          <a:prstGeom prst="rect">
            <a:avLst/>
          </a:prstGeom>
          <a:noFill/>
          <a:ln>
            <a:noFill/>
          </a:ln>
        </p:spPr>
        <p:txBody>
          <a:bodyPr lIns="91425" tIns="91425" rIns="91425" bIns="91425" anchor="t" anchorCtr="0">
            <a:noAutofit/>
          </a:bodyPr>
          <a:lstStyle/>
          <a:p>
            <a:pPr lvl="0" rtl="0">
              <a:spcBef>
                <a:spcPts val="0"/>
              </a:spcBef>
              <a:buNone/>
            </a:pPr>
            <a:r>
              <a:rPr lang="en-US" sz="1800"/>
              <a:t>0.7</a:t>
            </a:r>
          </a:p>
        </p:txBody>
      </p:sp>
      <p:sp>
        <p:nvSpPr>
          <p:cNvPr id="211" name="Shape 211"/>
          <p:cNvSpPr txBox="1"/>
          <p:nvPr/>
        </p:nvSpPr>
        <p:spPr>
          <a:xfrm>
            <a:off x="6136125" y="3405475"/>
            <a:ext cx="4795200" cy="2212800"/>
          </a:xfrm>
          <a:prstGeom prst="rect">
            <a:avLst/>
          </a:prstGeom>
          <a:noFill/>
          <a:ln>
            <a:noFill/>
          </a:ln>
        </p:spPr>
        <p:txBody>
          <a:bodyPr lIns="91425" tIns="91425" rIns="91425" bIns="91425" anchor="t" anchorCtr="0">
            <a:noAutofit/>
          </a:bodyPr>
          <a:lstStyle/>
          <a:p>
            <a:pPr lvl="0" rtl="0">
              <a:spcBef>
                <a:spcPts val="0"/>
              </a:spcBef>
              <a:buNone/>
            </a:pPr>
            <a:r>
              <a:rPr lang="en-US" sz="1800"/>
              <a:t>Design H(high sensor) - H(low sensor) = 2 m</a:t>
            </a:r>
          </a:p>
          <a:p>
            <a:pPr lvl="0" rtl="0">
              <a:spcBef>
                <a:spcPts val="0"/>
              </a:spcBef>
              <a:buNone/>
            </a:pPr>
            <a:endParaRPr sz="1800"/>
          </a:p>
          <a:p>
            <a:pPr lvl="0" rtl="0">
              <a:spcBef>
                <a:spcPts val="0"/>
              </a:spcBef>
              <a:buNone/>
            </a:pPr>
            <a:r>
              <a:rPr lang="en-US" sz="1800"/>
              <a:t>Then:</a:t>
            </a:r>
          </a:p>
          <a:p>
            <a:pPr marL="457200" lvl="0" indent="-342900" rtl="0">
              <a:spcBef>
                <a:spcPts val="0"/>
              </a:spcBef>
              <a:buSzPct val="100000"/>
              <a:buChar char="●"/>
            </a:pPr>
            <a:r>
              <a:rPr lang="en-US" sz="1800"/>
              <a:t>t(only out) = 15.3 days</a:t>
            </a:r>
          </a:p>
          <a:p>
            <a:pPr marL="457200" lvl="0" indent="-342900" rtl="0">
              <a:spcBef>
                <a:spcPts val="0"/>
              </a:spcBef>
              <a:buSzPct val="100000"/>
              <a:buChar char="●"/>
            </a:pPr>
            <a:r>
              <a:rPr lang="en-US" sz="1800"/>
              <a:t>t(in and out) = 1.7 days</a:t>
            </a:r>
          </a:p>
        </p:txBody>
      </p:sp>
      <p:sp>
        <p:nvSpPr>
          <p:cNvPr id="212" name="Shape 212"/>
          <p:cNvSpPr txBox="1"/>
          <p:nvPr/>
        </p:nvSpPr>
        <p:spPr>
          <a:xfrm>
            <a:off x="4001800" y="3798575"/>
            <a:ext cx="1004400" cy="228600"/>
          </a:xfrm>
          <a:prstGeom prst="rect">
            <a:avLst/>
          </a:prstGeom>
          <a:noFill/>
          <a:ln>
            <a:noFill/>
          </a:ln>
        </p:spPr>
        <p:txBody>
          <a:bodyPr lIns="91425" tIns="91425" rIns="91425" bIns="91425" anchor="t" anchorCtr="0">
            <a:noAutofit/>
          </a:bodyPr>
          <a:lstStyle/>
          <a:p>
            <a:pPr lvl="0">
              <a:spcBef>
                <a:spcPts val="0"/>
              </a:spcBef>
              <a:buNone/>
            </a:pPr>
            <a:r>
              <a:rPr lang="en-US">
                <a:solidFill>
                  <a:srgbClr val="FF0000"/>
                </a:solidFill>
              </a:rPr>
              <a:t>HIGHER</a:t>
            </a:r>
          </a:p>
        </p:txBody>
      </p:sp>
      <p:sp>
        <p:nvSpPr>
          <p:cNvPr id="213" name="Shape 213"/>
          <p:cNvSpPr txBox="1"/>
          <p:nvPr/>
        </p:nvSpPr>
        <p:spPr>
          <a:xfrm>
            <a:off x="4095950" y="4943525"/>
            <a:ext cx="988500" cy="228600"/>
          </a:xfrm>
          <a:prstGeom prst="rect">
            <a:avLst/>
          </a:prstGeom>
          <a:noFill/>
          <a:ln>
            <a:noFill/>
          </a:ln>
        </p:spPr>
        <p:txBody>
          <a:bodyPr lIns="91425" tIns="91425" rIns="91425" bIns="91425" anchor="t" anchorCtr="0">
            <a:noAutofit/>
          </a:bodyPr>
          <a:lstStyle/>
          <a:p>
            <a:pPr lvl="0">
              <a:spcBef>
                <a:spcPts val="0"/>
              </a:spcBef>
              <a:buNone/>
            </a:pPr>
            <a:r>
              <a:rPr lang="en-US">
                <a:solidFill>
                  <a:srgbClr val="FF0000"/>
                </a:solidFill>
              </a:rPr>
              <a:t>LOWER</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pic>
        <p:nvPicPr>
          <p:cNvPr id="219" name="Shape 219"/>
          <p:cNvPicPr preferRelativeResize="0"/>
          <p:nvPr/>
        </p:nvPicPr>
        <p:blipFill rotWithShape="1">
          <a:blip r:embed="rId3">
            <a:alphaModFix/>
          </a:blip>
          <a:srcRect/>
          <a:stretch/>
        </p:blipFill>
        <p:spPr>
          <a:xfrm>
            <a:off x="4238612" y="4572008"/>
            <a:ext cx="4872846" cy="728550"/>
          </a:xfrm>
          <a:prstGeom prst="rect">
            <a:avLst/>
          </a:prstGeom>
          <a:noFill/>
          <a:ln>
            <a:noFill/>
          </a:ln>
        </p:spPr>
      </p:pic>
      <p:sp>
        <p:nvSpPr>
          <p:cNvPr id="220" name="Shape 220"/>
          <p:cNvSpPr txBox="1">
            <a:spLocks noGrp="1"/>
          </p:cNvSpPr>
          <p:nvPr>
            <p:ph type="title"/>
          </p:nvPr>
        </p:nvSpPr>
        <p:spPr>
          <a:xfrm>
            <a:off x="1410025" y="276087"/>
            <a:ext cx="9372000" cy="1183500"/>
          </a:xfrm>
          <a:prstGeom prst="rect">
            <a:avLst/>
          </a:prstGeom>
        </p:spPr>
        <p:txBody>
          <a:bodyPr lIns="91425" tIns="91425" rIns="91425" bIns="91425" anchor="b" anchorCtr="0">
            <a:noAutofit/>
          </a:bodyPr>
          <a:lstStyle/>
          <a:p>
            <a:pPr lvl="0">
              <a:spcBef>
                <a:spcPts val="0"/>
              </a:spcBef>
              <a:buNone/>
            </a:pPr>
            <a:r>
              <a:rPr lang="en-US"/>
              <a:t>Water Tank: Design </a:t>
            </a:r>
          </a:p>
        </p:txBody>
      </p:sp>
      <p:sp>
        <p:nvSpPr>
          <p:cNvPr id="221" name="Shape 221"/>
          <p:cNvSpPr txBox="1">
            <a:spLocks noGrp="1"/>
          </p:cNvSpPr>
          <p:nvPr>
            <p:ph type="body" idx="1"/>
          </p:nvPr>
        </p:nvSpPr>
        <p:spPr>
          <a:xfrm>
            <a:off x="1410026" y="1566000"/>
            <a:ext cx="9372000" cy="4620600"/>
          </a:xfrm>
          <a:prstGeom prst="rect">
            <a:avLst/>
          </a:prstGeom>
        </p:spPr>
        <p:txBody>
          <a:bodyPr lIns="91425" tIns="91425" rIns="91425" bIns="91425" anchor="t" anchorCtr="0">
            <a:noAutofit/>
          </a:bodyPr>
          <a:lstStyle/>
          <a:p>
            <a:pPr lvl="0">
              <a:spcBef>
                <a:spcPts val="0"/>
              </a:spcBef>
              <a:buNone/>
            </a:pPr>
            <a:r>
              <a:rPr lang="en-US"/>
              <a:t>Calculating orifice size from desired outflow rate:</a:t>
            </a:r>
          </a:p>
          <a:p>
            <a:pPr marL="0" lvl="0" indent="0" rtl="0">
              <a:spcBef>
                <a:spcPts val="0"/>
              </a:spcBef>
              <a:buNone/>
            </a:pPr>
            <a:r>
              <a:rPr lang="en-US"/>
              <a:t>	Since:</a:t>
            </a:r>
          </a:p>
          <a:p>
            <a:pPr marL="0" lvl="0" indent="457200" rtl="0">
              <a:spcBef>
                <a:spcPts val="0"/>
              </a:spcBef>
              <a:buNone/>
            </a:pPr>
            <a:r>
              <a:rPr lang="en-US" sz="2000"/>
              <a:t>Using model for the height of fluid in the tank at time t:</a:t>
            </a:r>
          </a:p>
          <a:p>
            <a:pPr marL="0" lvl="0" indent="457200" rtl="0">
              <a:spcBef>
                <a:spcPts val="0"/>
              </a:spcBef>
              <a:buNone/>
            </a:pPr>
            <a:endParaRPr/>
          </a:p>
          <a:p>
            <a:pPr marL="0" lvl="0" indent="0" rtl="0">
              <a:spcBef>
                <a:spcPts val="0"/>
              </a:spcBef>
              <a:buNone/>
            </a:pPr>
            <a:r>
              <a:rPr lang="en-US"/>
              <a:t>	</a:t>
            </a:r>
            <a:r>
              <a:rPr lang="en-US" sz="2000"/>
              <a:t>Rearranging for t gives:</a:t>
            </a:r>
          </a:p>
          <a:p>
            <a:pPr marL="0" lvl="0" indent="0" rtl="0">
              <a:spcBef>
                <a:spcPts val="0"/>
              </a:spcBef>
              <a:buNone/>
            </a:pPr>
            <a:endParaRPr/>
          </a:p>
          <a:p>
            <a:pPr marL="0" lvl="0" indent="457200" rtl="0">
              <a:spcBef>
                <a:spcPts val="0"/>
              </a:spcBef>
              <a:buNone/>
            </a:pPr>
            <a:r>
              <a:rPr lang="en-US" sz="2000"/>
              <a:t>Substituting t = QV, rearranging and solving:</a:t>
            </a:r>
          </a:p>
          <a:p>
            <a:pPr marL="0" lvl="0" indent="387350" rtl="0">
              <a:spcBef>
                <a:spcPts val="0"/>
              </a:spcBef>
              <a:buClr>
                <a:schemeClr val="dk2"/>
              </a:buClr>
              <a:buSzPct val="50000"/>
              <a:buFont typeface="Arial"/>
              <a:buNone/>
            </a:pPr>
            <a:endParaRPr/>
          </a:p>
          <a:p>
            <a:pPr marL="0" lvl="0" indent="457200" rtl="0">
              <a:spcBef>
                <a:spcPts val="0"/>
              </a:spcBef>
              <a:buNone/>
            </a:pPr>
            <a:r>
              <a:rPr lang="en-US"/>
              <a:t>Solving for radius gives orifice radius of 0.27 cm </a:t>
            </a:r>
          </a:p>
          <a:p>
            <a:pPr marL="0" lvl="0" indent="0">
              <a:spcBef>
                <a:spcPts val="0"/>
              </a:spcBef>
              <a:buNone/>
            </a:pPr>
            <a:endParaRPr/>
          </a:p>
        </p:txBody>
      </p:sp>
      <p:sp>
        <p:nvSpPr>
          <p:cNvPr id="222" name="Shape 222"/>
          <p:cNvSpPr txBox="1">
            <a:spLocks noGrp="1"/>
          </p:cNvSpPr>
          <p:nvPr>
            <p:ph type="sldNum" idx="12"/>
          </p:nvPr>
        </p:nvSpPr>
        <p:spPr>
          <a:xfrm>
            <a:off x="0" y="6629400"/>
            <a:ext cx="410400" cy="228600"/>
          </a:xfrm>
          <a:prstGeom prst="rect">
            <a:avLst/>
          </a:prstGeom>
        </p:spPr>
        <p:txBody>
          <a:bodyPr lIns="91425" tIns="45700" rIns="91425" bIns="45700" anchor="ctr" anchorCtr="0">
            <a:noAutofit/>
          </a:bodyPr>
          <a:lstStyle/>
          <a:p>
            <a:pPr lvl="0">
              <a:spcBef>
                <a:spcPts val="0"/>
              </a:spcBef>
              <a:buClr>
                <a:srgbClr val="000000"/>
              </a:buClr>
              <a:buSzPct val="25000"/>
              <a:buFont typeface="Arial"/>
              <a:buNone/>
            </a:pPr>
            <a:fld id="{00000000-1234-1234-1234-123412341234}" type="slidenum">
              <a:rPr lang="en-US"/>
              <a:pPr lvl="0">
                <a:spcBef>
                  <a:spcPts val="0"/>
                </a:spcBef>
                <a:buClr>
                  <a:srgbClr val="000000"/>
                </a:buClr>
                <a:buSzPct val="25000"/>
                <a:buFont typeface="Arial"/>
                <a:buNone/>
              </a:pPr>
              <a:t>15</a:t>
            </a:fld>
            <a:endParaRPr lang="en-US"/>
          </a:p>
        </p:txBody>
      </p:sp>
      <p:pic>
        <p:nvPicPr>
          <p:cNvPr id="223" name="Shape 223"/>
          <p:cNvPicPr preferRelativeResize="0"/>
          <p:nvPr/>
        </p:nvPicPr>
        <p:blipFill>
          <a:blip r:embed="rId4">
            <a:alphaModFix/>
          </a:blip>
          <a:stretch>
            <a:fillRect/>
          </a:stretch>
        </p:blipFill>
        <p:spPr>
          <a:xfrm>
            <a:off x="2747050" y="2184647"/>
            <a:ext cx="2363825" cy="567699"/>
          </a:xfrm>
          <a:prstGeom prst="rect">
            <a:avLst/>
          </a:prstGeom>
          <a:noFill/>
          <a:ln>
            <a:noFill/>
          </a:ln>
        </p:spPr>
      </p:pic>
      <p:pic>
        <p:nvPicPr>
          <p:cNvPr id="224" name="Shape 224"/>
          <p:cNvPicPr preferRelativeResize="0"/>
          <p:nvPr/>
        </p:nvPicPr>
        <p:blipFill>
          <a:blip r:embed="rId5">
            <a:alphaModFix/>
          </a:blip>
          <a:stretch>
            <a:fillRect/>
          </a:stretch>
        </p:blipFill>
        <p:spPr>
          <a:xfrm>
            <a:off x="7024694" y="3143248"/>
            <a:ext cx="3416318" cy="567700"/>
          </a:xfrm>
          <a:prstGeom prst="rect">
            <a:avLst/>
          </a:prstGeom>
          <a:noFill/>
          <a:ln>
            <a:noFill/>
          </a:ln>
        </p:spPr>
      </p:pic>
      <p:pic>
        <p:nvPicPr>
          <p:cNvPr id="225" name="Shape 225"/>
          <p:cNvPicPr preferRelativeResize="0"/>
          <p:nvPr/>
        </p:nvPicPr>
        <p:blipFill>
          <a:blip r:embed="rId6">
            <a:alphaModFix/>
          </a:blip>
          <a:stretch>
            <a:fillRect/>
          </a:stretch>
        </p:blipFill>
        <p:spPr>
          <a:xfrm>
            <a:off x="7381884" y="3786190"/>
            <a:ext cx="2962075" cy="7285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Shape 231"/>
          <p:cNvSpPr txBox="1">
            <a:spLocks noGrp="1"/>
          </p:cNvSpPr>
          <p:nvPr>
            <p:ph type="title"/>
          </p:nvPr>
        </p:nvSpPr>
        <p:spPr>
          <a:xfrm>
            <a:off x="1410025" y="276087"/>
            <a:ext cx="9372000" cy="1183500"/>
          </a:xfrm>
          <a:prstGeom prst="rect">
            <a:avLst/>
          </a:prstGeom>
        </p:spPr>
        <p:txBody>
          <a:bodyPr lIns="91425" tIns="91425" rIns="91425" bIns="91425" anchor="b" anchorCtr="0">
            <a:noAutofit/>
          </a:bodyPr>
          <a:lstStyle/>
          <a:p>
            <a:pPr lvl="0">
              <a:spcBef>
                <a:spcPts val="0"/>
              </a:spcBef>
              <a:buNone/>
            </a:pPr>
            <a:r>
              <a:rPr lang="en-US"/>
              <a:t>Water Tank: Model Tank operation</a:t>
            </a:r>
          </a:p>
        </p:txBody>
      </p:sp>
      <p:sp>
        <p:nvSpPr>
          <p:cNvPr id="232" name="Shape 232"/>
          <p:cNvSpPr txBox="1">
            <a:spLocks noGrp="1"/>
          </p:cNvSpPr>
          <p:nvPr>
            <p:ph type="body" idx="1"/>
          </p:nvPr>
        </p:nvSpPr>
        <p:spPr>
          <a:xfrm>
            <a:off x="1410025" y="5334000"/>
            <a:ext cx="4008000" cy="1183500"/>
          </a:xfrm>
          <a:prstGeom prst="rect">
            <a:avLst/>
          </a:prstGeom>
        </p:spPr>
        <p:txBody>
          <a:bodyPr lIns="91425" tIns="91425" rIns="91425" bIns="91425" anchor="t" anchorCtr="0">
            <a:noAutofit/>
          </a:bodyPr>
          <a:lstStyle/>
          <a:p>
            <a:pPr marL="139700" lvl="0" indent="0">
              <a:spcBef>
                <a:spcPts val="0"/>
              </a:spcBef>
              <a:buNone/>
            </a:pPr>
            <a:r>
              <a:rPr lang="en-US"/>
              <a:t>flow out with pump in</a:t>
            </a:r>
          </a:p>
          <a:p>
            <a:pPr marL="0" lvl="0" indent="-69850" rtl="0">
              <a:lnSpc>
                <a:spcPct val="100000"/>
              </a:lnSpc>
              <a:spcBef>
                <a:spcPts val="0"/>
              </a:spcBef>
              <a:buClr>
                <a:schemeClr val="dk2"/>
              </a:buClr>
              <a:buSzPct val="50000"/>
              <a:buFont typeface="Arial"/>
              <a:buNone/>
            </a:pPr>
            <a:r>
              <a:rPr lang="en-US">
                <a:solidFill>
                  <a:srgbClr val="434343"/>
                </a:solidFill>
              </a:rPr>
              <a:t>  dhdt = Q/A - (a0/A)*sqrt(2*g*h)</a:t>
            </a:r>
          </a:p>
          <a:p>
            <a:pPr marL="139700" lvl="0" indent="0">
              <a:spcBef>
                <a:spcPts val="0"/>
              </a:spcBef>
              <a:buNone/>
            </a:pPr>
            <a:endParaRPr/>
          </a:p>
        </p:txBody>
      </p:sp>
      <p:sp>
        <p:nvSpPr>
          <p:cNvPr id="233" name="Shape 233"/>
          <p:cNvSpPr txBox="1">
            <a:spLocks noGrp="1"/>
          </p:cNvSpPr>
          <p:nvPr>
            <p:ph type="sldNum" idx="12"/>
          </p:nvPr>
        </p:nvSpPr>
        <p:spPr>
          <a:xfrm>
            <a:off x="0" y="6629400"/>
            <a:ext cx="410400" cy="228600"/>
          </a:xfrm>
          <a:prstGeom prst="rect">
            <a:avLst/>
          </a:prstGeom>
        </p:spPr>
        <p:txBody>
          <a:bodyPr lIns="91425" tIns="45700" rIns="91425" bIns="45700" anchor="ctr" anchorCtr="0">
            <a:noAutofit/>
          </a:bodyPr>
          <a:lstStyle/>
          <a:p>
            <a:pPr lvl="0">
              <a:spcBef>
                <a:spcPts val="0"/>
              </a:spcBef>
              <a:buClr>
                <a:srgbClr val="000000"/>
              </a:buClr>
              <a:buSzPct val="25000"/>
              <a:buFont typeface="Arial"/>
              <a:buNone/>
            </a:pPr>
            <a:fld id="{00000000-1234-1234-1234-123412341234}" type="slidenum">
              <a:rPr lang="en-US"/>
              <a:pPr lvl="0">
                <a:spcBef>
                  <a:spcPts val="0"/>
                </a:spcBef>
                <a:buClr>
                  <a:srgbClr val="000000"/>
                </a:buClr>
                <a:buSzPct val="25000"/>
                <a:buFont typeface="Arial"/>
                <a:buNone/>
              </a:pPr>
              <a:t>16</a:t>
            </a:fld>
            <a:endParaRPr lang="en-US"/>
          </a:p>
        </p:txBody>
      </p:sp>
      <p:pic>
        <p:nvPicPr>
          <p:cNvPr id="234" name="Shape 234" descr="screenshot.png"/>
          <p:cNvPicPr preferRelativeResize="0"/>
          <p:nvPr/>
        </p:nvPicPr>
        <p:blipFill>
          <a:blip r:embed="rId3">
            <a:alphaModFix/>
          </a:blip>
          <a:stretch>
            <a:fillRect/>
          </a:stretch>
        </p:blipFill>
        <p:spPr>
          <a:xfrm>
            <a:off x="1381154" y="1524000"/>
            <a:ext cx="4819919" cy="3832950"/>
          </a:xfrm>
          <a:prstGeom prst="rect">
            <a:avLst/>
          </a:prstGeom>
          <a:noFill/>
          <a:ln>
            <a:noFill/>
          </a:ln>
        </p:spPr>
      </p:pic>
      <p:sp>
        <p:nvSpPr>
          <p:cNvPr id="235" name="Shape 235"/>
          <p:cNvSpPr txBox="1"/>
          <p:nvPr/>
        </p:nvSpPr>
        <p:spPr>
          <a:xfrm>
            <a:off x="2937125" y="2751750"/>
            <a:ext cx="8212500" cy="958200"/>
          </a:xfrm>
          <a:prstGeom prst="rect">
            <a:avLst/>
          </a:prstGeom>
          <a:noFill/>
          <a:ln>
            <a:noFill/>
          </a:ln>
        </p:spPr>
        <p:txBody>
          <a:bodyPr lIns="91425" tIns="91425" rIns="91425" bIns="91425" anchor="t" anchorCtr="0">
            <a:noAutofit/>
          </a:bodyPr>
          <a:lstStyle/>
          <a:p>
            <a:pPr lvl="0">
              <a:spcBef>
                <a:spcPts val="0"/>
              </a:spcBef>
              <a:buNone/>
            </a:pPr>
            <a:endParaRPr/>
          </a:p>
        </p:txBody>
      </p:sp>
      <p:pic>
        <p:nvPicPr>
          <p:cNvPr id="236" name="Shape 236" descr="screenshot.png"/>
          <p:cNvPicPr preferRelativeResize="0"/>
          <p:nvPr/>
        </p:nvPicPr>
        <p:blipFill>
          <a:blip r:embed="rId4">
            <a:alphaModFix/>
          </a:blip>
          <a:stretch>
            <a:fillRect/>
          </a:stretch>
        </p:blipFill>
        <p:spPr>
          <a:xfrm>
            <a:off x="6201099" y="1523999"/>
            <a:ext cx="4632286" cy="3832949"/>
          </a:xfrm>
          <a:prstGeom prst="rect">
            <a:avLst/>
          </a:prstGeom>
          <a:noFill/>
          <a:ln>
            <a:noFill/>
          </a:ln>
        </p:spPr>
      </p:pic>
      <p:sp>
        <p:nvSpPr>
          <p:cNvPr id="237" name="Shape 237"/>
          <p:cNvSpPr txBox="1"/>
          <p:nvPr/>
        </p:nvSpPr>
        <p:spPr>
          <a:xfrm>
            <a:off x="6715425" y="5482950"/>
            <a:ext cx="3878100" cy="885600"/>
          </a:xfrm>
          <a:prstGeom prst="rect">
            <a:avLst/>
          </a:prstGeom>
          <a:noFill/>
          <a:ln w="19050" cap="flat" cmpd="sng">
            <a:solidFill>
              <a:srgbClr val="FFFFFF"/>
            </a:solidFill>
            <a:prstDash val="solid"/>
            <a:round/>
            <a:headEnd type="none" w="med" len="med"/>
            <a:tailEnd type="none" w="med" len="med"/>
          </a:ln>
        </p:spPr>
        <p:txBody>
          <a:bodyPr lIns="91425" tIns="91425" rIns="91425" bIns="91425" anchor="t" anchorCtr="0">
            <a:noAutofit/>
          </a:bodyPr>
          <a:lstStyle/>
          <a:p>
            <a:pPr lvl="0">
              <a:spcBef>
                <a:spcPts val="0"/>
              </a:spcBef>
              <a:buNone/>
            </a:pPr>
            <a:r>
              <a:rPr lang="en-US" sz="2200">
                <a:solidFill>
                  <a:srgbClr val="434343"/>
                </a:solidFill>
                <a:latin typeface="Corbel"/>
                <a:ea typeface="Corbel"/>
                <a:cs typeface="Corbel"/>
                <a:sym typeface="Corbel"/>
              </a:rPr>
              <a:t>flow out only</a:t>
            </a:r>
          </a:p>
          <a:p>
            <a:pPr lvl="0">
              <a:spcBef>
                <a:spcPts val="0"/>
              </a:spcBef>
              <a:buNone/>
            </a:pPr>
            <a:r>
              <a:rPr lang="en-US" sz="2200">
                <a:solidFill>
                  <a:srgbClr val="434343"/>
                </a:solidFill>
                <a:latin typeface="Corbel"/>
                <a:ea typeface="Corbel"/>
                <a:cs typeface="Corbel"/>
                <a:sym typeface="Corbel"/>
              </a:rPr>
              <a:t>dhdt = - (a0/A)*sqrt(2*g*h)</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Shape 243"/>
          <p:cNvSpPr txBox="1">
            <a:spLocks noGrp="1"/>
          </p:cNvSpPr>
          <p:nvPr>
            <p:ph type="title"/>
          </p:nvPr>
        </p:nvSpPr>
        <p:spPr>
          <a:xfrm>
            <a:off x="1751776" y="2263913"/>
            <a:ext cx="6949500" cy="3143400"/>
          </a:xfrm>
          <a:prstGeom prst="rect">
            <a:avLst/>
          </a:prstGeom>
        </p:spPr>
        <p:txBody>
          <a:bodyPr lIns="91425" tIns="91425" rIns="91425" bIns="91425" anchor="b" anchorCtr="0">
            <a:noAutofit/>
          </a:bodyPr>
          <a:lstStyle/>
          <a:p>
            <a:pPr lvl="0">
              <a:spcBef>
                <a:spcPts val="0"/>
              </a:spcBef>
              <a:buNone/>
            </a:pPr>
            <a:r>
              <a:rPr lang="en-US"/>
              <a:t>Pump and Pipe System</a:t>
            </a:r>
          </a:p>
        </p:txBody>
      </p:sp>
      <p:sp>
        <p:nvSpPr>
          <p:cNvPr id="244" name="Shape 244"/>
          <p:cNvSpPr txBox="1">
            <a:spLocks noGrp="1"/>
          </p:cNvSpPr>
          <p:nvPr>
            <p:ph type="body" idx="1"/>
          </p:nvPr>
        </p:nvSpPr>
        <p:spPr>
          <a:xfrm>
            <a:off x="1751776" y="5381892"/>
            <a:ext cx="6949500" cy="449400"/>
          </a:xfrm>
          <a:prstGeom prst="rect">
            <a:avLst/>
          </a:prstGeom>
        </p:spPr>
        <p:txBody>
          <a:bodyPr lIns="91425" tIns="91425" rIns="91425" bIns="91425" anchor="t" anchorCtr="0">
            <a:noAutofit/>
          </a:bodyPr>
          <a:lstStyle/>
          <a:p>
            <a:pPr lvl="0">
              <a:spcBef>
                <a:spcPts val="0"/>
              </a:spcBef>
              <a:buNone/>
            </a:pPr>
            <a:r>
              <a:rPr lang="en-US"/>
              <a:t>Module 2</a:t>
            </a:r>
          </a:p>
        </p:txBody>
      </p:sp>
      <p:pic>
        <p:nvPicPr>
          <p:cNvPr id="245" name="Shape 245"/>
          <p:cNvPicPr preferRelativeResize="0"/>
          <p:nvPr/>
        </p:nvPicPr>
        <p:blipFill rotWithShape="1">
          <a:blip r:embed="rId3">
            <a:alphaModFix/>
          </a:blip>
          <a:srcRect l="18223" r="25164"/>
          <a:stretch/>
        </p:blipFill>
        <p:spPr>
          <a:xfrm>
            <a:off x="8902425" y="2044424"/>
            <a:ext cx="3289574" cy="39171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Shape 251"/>
          <p:cNvSpPr txBox="1">
            <a:spLocks noGrp="1"/>
          </p:cNvSpPr>
          <p:nvPr>
            <p:ph type="title"/>
          </p:nvPr>
        </p:nvSpPr>
        <p:spPr>
          <a:xfrm>
            <a:off x="1410025" y="276087"/>
            <a:ext cx="9372000" cy="1183500"/>
          </a:xfrm>
          <a:prstGeom prst="rect">
            <a:avLst/>
          </a:prstGeom>
        </p:spPr>
        <p:txBody>
          <a:bodyPr lIns="91425" tIns="91425" rIns="91425" bIns="91425" anchor="b" anchorCtr="0">
            <a:noAutofit/>
          </a:bodyPr>
          <a:lstStyle/>
          <a:p>
            <a:pPr lvl="0">
              <a:spcBef>
                <a:spcPts val="0"/>
              </a:spcBef>
              <a:buNone/>
            </a:pPr>
            <a:r>
              <a:rPr lang="en-US"/>
              <a:t>Flow Rate Q: </a:t>
            </a:r>
          </a:p>
          <a:p>
            <a:pPr lvl="0">
              <a:spcBef>
                <a:spcPts val="0"/>
              </a:spcBef>
              <a:buNone/>
            </a:pPr>
            <a:r>
              <a:rPr lang="en-US"/>
              <a:t>description of the experimental procedure </a:t>
            </a:r>
          </a:p>
        </p:txBody>
      </p:sp>
      <p:sp>
        <p:nvSpPr>
          <p:cNvPr id="252" name="Shape 252"/>
          <p:cNvSpPr txBox="1">
            <a:spLocks noGrp="1"/>
          </p:cNvSpPr>
          <p:nvPr>
            <p:ph type="sldNum" idx="12"/>
          </p:nvPr>
        </p:nvSpPr>
        <p:spPr>
          <a:xfrm>
            <a:off x="0" y="6629400"/>
            <a:ext cx="410400" cy="228600"/>
          </a:xfrm>
          <a:prstGeom prst="rect">
            <a:avLst/>
          </a:prstGeom>
        </p:spPr>
        <p:txBody>
          <a:bodyPr lIns="91425" tIns="45700" rIns="91425" bIns="45700" anchor="ctr" anchorCtr="0">
            <a:noAutofit/>
          </a:bodyPr>
          <a:lstStyle/>
          <a:p>
            <a:pPr lvl="0">
              <a:spcBef>
                <a:spcPts val="0"/>
              </a:spcBef>
              <a:buClr>
                <a:srgbClr val="000000"/>
              </a:buClr>
              <a:buSzPct val="25000"/>
              <a:buFont typeface="Arial"/>
              <a:buNone/>
            </a:pPr>
            <a:fld id="{00000000-1234-1234-1234-123412341234}" type="slidenum">
              <a:rPr lang="en-US"/>
              <a:pPr lvl="0">
                <a:spcBef>
                  <a:spcPts val="0"/>
                </a:spcBef>
                <a:buClr>
                  <a:srgbClr val="000000"/>
                </a:buClr>
                <a:buSzPct val="25000"/>
                <a:buFont typeface="Arial"/>
                <a:buNone/>
              </a:pPr>
              <a:t>18</a:t>
            </a:fld>
            <a:endParaRPr lang="en-US"/>
          </a:p>
        </p:txBody>
      </p:sp>
      <p:pic>
        <p:nvPicPr>
          <p:cNvPr id="253" name="Shape 253"/>
          <p:cNvPicPr preferRelativeResize="0"/>
          <p:nvPr/>
        </p:nvPicPr>
        <p:blipFill>
          <a:blip r:embed="rId3">
            <a:alphaModFix/>
          </a:blip>
          <a:stretch>
            <a:fillRect/>
          </a:stretch>
        </p:blipFill>
        <p:spPr>
          <a:xfrm>
            <a:off x="1410032" y="2275600"/>
            <a:ext cx="3030274" cy="3910999"/>
          </a:xfrm>
          <a:prstGeom prst="rect">
            <a:avLst/>
          </a:prstGeom>
          <a:noFill/>
          <a:ln>
            <a:noFill/>
          </a:ln>
        </p:spPr>
      </p:pic>
      <p:sp>
        <p:nvSpPr>
          <p:cNvPr id="254" name="Shape 254"/>
          <p:cNvSpPr txBox="1"/>
          <p:nvPr/>
        </p:nvSpPr>
        <p:spPr>
          <a:xfrm>
            <a:off x="1410025" y="6130150"/>
            <a:ext cx="1299300" cy="228600"/>
          </a:xfrm>
          <a:prstGeom prst="rect">
            <a:avLst/>
          </a:prstGeom>
          <a:noFill/>
          <a:ln>
            <a:noFill/>
          </a:ln>
        </p:spPr>
        <p:txBody>
          <a:bodyPr lIns="91425" tIns="91425" rIns="91425" bIns="91425" anchor="t" anchorCtr="0">
            <a:noAutofit/>
          </a:bodyPr>
          <a:lstStyle/>
          <a:p>
            <a:pPr lvl="0">
              <a:spcBef>
                <a:spcPts val="0"/>
              </a:spcBef>
              <a:buNone/>
            </a:pPr>
            <a:r>
              <a:rPr lang="en-US" b="1"/>
              <a:t>PUMP 9V/6V</a:t>
            </a:r>
          </a:p>
        </p:txBody>
      </p:sp>
      <p:sp>
        <p:nvSpPr>
          <p:cNvPr id="255" name="Shape 255"/>
          <p:cNvSpPr/>
          <p:nvPr/>
        </p:nvSpPr>
        <p:spPr>
          <a:xfrm>
            <a:off x="2276550" y="2671725"/>
            <a:ext cx="169500" cy="263400"/>
          </a:xfrm>
          <a:prstGeom prst="downArrow">
            <a:avLst>
              <a:gd name="adj1" fmla="val 50000"/>
              <a:gd name="adj2" fmla="val 5000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cxnSp>
        <p:nvCxnSpPr>
          <p:cNvPr id="256" name="Shape 256"/>
          <p:cNvCxnSpPr/>
          <p:nvPr/>
        </p:nvCxnSpPr>
        <p:spPr>
          <a:xfrm>
            <a:off x="3010375" y="3960525"/>
            <a:ext cx="9300" cy="272700"/>
          </a:xfrm>
          <a:prstGeom prst="straightConnector1">
            <a:avLst/>
          </a:prstGeom>
          <a:noFill/>
          <a:ln w="9525" cap="flat" cmpd="sng">
            <a:solidFill>
              <a:schemeClr val="dk2"/>
            </a:solidFill>
            <a:prstDash val="solid"/>
            <a:round/>
            <a:headEnd type="none" w="lg" len="lg"/>
            <a:tailEnd type="none" w="lg" len="lg"/>
          </a:ln>
        </p:spPr>
      </p:cxnSp>
      <p:cxnSp>
        <p:nvCxnSpPr>
          <p:cNvPr id="257" name="Shape 257"/>
          <p:cNvCxnSpPr/>
          <p:nvPr/>
        </p:nvCxnSpPr>
        <p:spPr>
          <a:xfrm>
            <a:off x="3104450" y="3960525"/>
            <a:ext cx="9300" cy="282300"/>
          </a:xfrm>
          <a:prstGeom prst="straightConnector1">
            <a:avLst/>
          </a:prstGeom>
          <a:noFill/>
          <a:ln w="9525" cap="flat" cmpd="sng">
            <a:solidFill>
              <a:schemeClr val="dk2"/>
            </a:solidFill>
            <a:prstDash val="solid"/>
            <a:round/>
            <a:headEnd type="none" w="lg" len="lg"/>
            <a:tailEnd type="none" w="lg" len="lg"/>
          </a:ln>
        </p:spPr>
      </p:cxnSp>
      <p:sp>
        <p:nvSpPr>
          <p:cNvPr id="258" name="Shape 258"/>
          <p:cNvSpPr/>
          <p:nvPr/>
        </p:nvSpPr>
        <p:spPr>
          <a:xfrm>
            <a:off x="2856850" y="3969975"/>
            <a:ext cx="410400" cy="263400"/>
          </a:xfrm>
          <a:prstGeom prst="mathMultiply">
            <a:avLst>
              <a:gd name="adj1" fmla="val 2352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pic>
        <p:nvPicPr>
          <p:cNvPr id="259" name="Shape 259"/>
          <p:cNvPicPr preferRelativeResize="0"/>
          <p:nvPr/>
        </p:nvPicPr>
        <p:blipFill>
          <a:blip r:embed="rId4">
            <a:alphaModFix/>
          </a:blip>
          <a:stretch>
            <a:fillRect/>
          </a:stretch>
        </p:blipFill>
        <p:spPr>
          <a:xfrm>
            <a:off x="5025725" y="1977199"/>
            <a:ext cx="6630074" cy="43815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Shape 265"/>
          <p:cNvSpPr txBox="1">
            <a:spLocks noGrp="1"/>
          </p:cNvSpPr>
          <p:nvPr>
            <p:ph type="title"/>
          </p:nvPr>
        </p:nvSpPr>
        <p:spPr>
          <a:xfrm>
            <a:off x="1410025" y="276087"/>
            <a:ext cx="9372000" cy="1183500"/>
          </a:xfrm>
          <a:prstGeom prst="rect">
            <a:avLst/>
          </a:prstGeom>
        </p:spPr>
        <p:txBody>
          <a:bodyPr lIns="91425" tIns="91425" rIns="91425" bIns="91425" anchor="b" anchorCtr="0">
            <a:noAutofit/>
          </a:bodyPr>
          <a:lstStyle/>
          <a:p>
            <a:pPr lvl="0" rtl="0">
              <a:spcBef>
                <a:spcPts val="0"/>
              </a:spcBef>
              <a:buNone/>
            </a:pPr>
            <a:endParaRPr/>
          </a:p>
        </p:txBody>
      </p:sp>
      <p:sp>
        <p:nvSpPr>
          <p:cNvPr id="266" name="Shape 266"/>
          <p:cNvSpPr txBox="1">
            <a:spLocks noGrp="1"/>
          </p:cNvSpPr>
          <p:nvPr>
            <p:ph type="sldNum" idx="12"/>
          </p:nvPr>
        </p:nvSpPr>
        <p:spPr>
          <a:xfrm>
            <a:off x="0" y="6629400"/>
            <a:ext cx="410400" cy="228600"/>
          </a:xfrm>
          <a:prstGeom prst="rect">
            <a:avLst/>
          </a:prstGeom>
        </p:spPr>
        <p:txBody>
          <a:bodyPr lIns="91425" tIns="45700" rIns="91425" bIns="45700" anchor="ctr" anchorCtr="0">
            <a:noAutofit/>
          </a:bodyPr>
          <a:lstStyle/>
          <a:p>
            <a:pPr lvl="0" rtl="0">
              <a:spcBef>
                <a:spcPts val="0"/>
              </a:spcBef>
              <a:buClr>
                <a:srgbClr val="000000"/>
              </a:buClr>
              <a:buSzPct val="25000"/>
              <a:buFont typeface="Arial"/>
              <a:buNone/>
            </a:pPr>
            <a:fld id="{00000000-1234-1234-1234-123412341234}" type="slidenum">
              <a:rPr lang="en-US"/>
              <a:pPr lvl="0" rtl="0">
                <a:spcBef>
                  <a:spcPts val="0"/>
                </a:spcBef>
                <a:buClr>
                  <a:srgbClr val="000000"/>
                </a:buClr>
                <a:buSzPct val="25000"/>
                <a:buFont typeface="Arial"/>
                <a:buNone/>
              </a:pPr>
              <a:t>19</a:t>
            </a:fld>
            <a:endParaRPr lang="en-US"/>
          </a:p>
        </p:txBody>
      </p:sp>
      <p:pic>
        <p:nvPicPr>
          <p:cNvPr id="267" name="Shape 267"/>
          <p:cNvPicPr preferRelativeResize="0"/>
          <p:nvPr/>
        </p:nvPicPr>
        <p:blipFill>
          <a:blip r:embed="rId3">
            <a:alphaModFix/>
          </a:blip>
          <a:stretch>
            <a:fillRect/>
          </a:stretch>
        </p:blipFill>
        <p:spPr>
          <a:xfrm>
            <a:off x="0" y="0"/>
            <a:ext cx="6124224" cy="4604183"/>
          </a:xfrm>
          <a:prstGeom prst="rect">
            <a:avLst/>
          </a:prstGeom>
          <a:noFill/>
          <a:ln>
            <a:noFill/>
          </a:ln>
        </p:spPr>
      </p:pic>
      <p:pic>
        <p:nvPicPr>
          <p:cNvPr id="268" name="Shape 268"/>
          <p:cNvPicPr preferRelativeResize="0"/>
          <p:nvPr/>
        </p:nvPicPr>
        <p:blipFill rotWithShape="1">
          <a:blip r:embed="rId4">
            <a:alphaModFix/>
          </a:blip>
          <a:srcRect b="348"/>
          <a:stretch/>
        </p:blipFill>
        <p:spPr>
          <a:xfrm>
            <a:off x="6067775" y="-14300"/>
            <a:ext cx="6124224" cy="4604174"/>
          </a:xfrm>
          <a:prstGeom prst="rect">
            <a:avLst/>
          </a:prstGeom>
          <a:noFill/>
          <a:ln>
            <a:noFill/>
          </a:ln>
        </p:spPr>
      </p:pic>
      <p:pic>
        <p:nvPicPr>
          <p:cNvPr id="269" name="Shape 269"/>
          <p:cNvPicPr preferRelativeResize="0"/>
          <p:nvPr/>
        </p:nvPicPr>
        <p:blipFill>
          <a:blip r:embed="rId5">
            <a:alphaModFix/>
          </a:blip>
          <a:stretch>
            <a:fillRect/>
          </a:stretch>
        </p:blipFill>
        <p:spPr>
          <a:xfrm>
            <a:off x="611815" y="4778052"/>
            <a:ext cx="4900599" cy="1695900"/>
          </a:xfrm>
          <a:prstGeom prst="rect">
            <a:avLst/>
          </a:prstGeom>
          <a:noFill/>
          <a:ln>
            <a:noFill/>
          </a:ln>
        </p:spPr>
      </p:pic>
      <p:pic>
        <p:nvPicPr>
          <p:cNvPr id="270" name="Shape 270"/>
          <p:cNvPicPr preferRelativeResize="0"/>
          <p:nvPr/>
        </p:nvPicPr>
        <p:blipFill>
          <a:blip r:embed="rId6">
            <a:alphaModFix/>
          </a:blip>
          <a:stretch>
            <a:fillRect/>
          </a:stretch>
        </p:blipFill>
        <p:spPr>
          <a:xfrm>
            <a:off x="6350625" y="4778050"/>
            <a:ext cx="5143375" cy="638575"/>
          </a:xfrm>
          <a:prstGeom prst="rect">
            <a:avLst/>
          </a:prstGeom>
          <a:noFill/>
          <a:ln>
            <a:noFill/>
          </a:ln>
        </p:spPr>
      </p:pic>
      <p:pic>
        <p:nvPicPr>
          <p:cNvPr id="271" name="Shape 271"/>
          <p:cNvPicPr preferRelativeResize="0"/>
          <p:nvPr/>
        </p:nvPicPr>
        <p:blipFill rotWithShape="1">
          <a:blip r:embed="rId7">
            <a:alphaModFix/>
          </a:blip>
          <a:srcRect l="-35189"/>
          <a:stretch/>
        </p:blipFill>
        <p:spPr>
          <a:xfrm>
            <a:off x="3005000" y="5844001"/>
            <a:ext cx="410400" cy="388798"/>
          </a:xfrm>
          <a:prstGeom prst="rect">
            <a:avLst/>
          </a:prstGeom>
          <a:noFill/>
          <a:ln>
            <a:noFill/>
          </a:ln>
        </p:spPr>
      </p:pic>
      <p:pic>
        <p:nvPicPr>
          <p:cNvPr id="272" name="Shape 272"/>
          <p:cNvPicPr preferRelativeResize="0"/>
          <p:nvPr/>
        </p:nvPicPr>
        <p:blipFill>
          <a:blip r:embed="rId8">
            <a:alphaModFix/>
          </a:blip>
          <a:stretch>
            <a:fillRect/>
          </a:stretch>
        </p:blipFill>
        <p:spPr>
          <a:xfrm>
            <a:off x="5258224" y="4902949"/>
            <a:ext cx="664175" cy="388800"/>
          </a:xfrm>
          <a:prstGeom prst="rect">
            <a:avLst/>
          </a:prstGeom>
          <a:noFill/>
          <a:ln>
            <a:noFill/>
          </a:ln>
        </p:spPr>
      </p:pic>
      <p:pic>
        <p:nvPicPr>
          <p:cNvPr id="273" name="Shape 273"/>
          <p:cNvPicPr preferRelativeResize="0"/>
          <p:nvPr/>
        </p:nvPicPr>
        <p:blipFill>
          <a:blip r:embed="rId8">
            <a:alphaModFix/>
          </a:blip>
          <a:stretch>
            <a:fillRect/>
          </a:stretch>
        </p:blipFill>
        <p:spPr>
          <a:xfrm>
            <a:off x="11217998" y="4902942"/>
            <a:ext cx="664174" cy="38879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Shape 100"/>
          <p:cNvSpPr txBox="1">
            <a:spLocks noGrp="1"/>
          </p:cNvSpPr>
          <p:nvPr>
            <p:ph type="title"/>
          </p:nvPr>
        </p:nvSpPr>
        <p:spPr>
          <a:xfrm>
            <a:off x="1410025" y="276087"/>
            <a:ext cx="9372000" cy="1183500"/>
          </a:xfrm>
          <a:prstGeom prst="rect">
            <a:avLst/>
          </a:prstGeom>
        </p:spPr>
        <p:txBody>
          <a:bodyPr lIns="91425" tIns="91425" rIns="91425" bIns="91425" anchor="b" anchorCtr="0">
            <a:noAutofit/>
          </a:bodyPr>
          <a:lstStyle/>
          <a:p>
            <a:pPr lvl="0">
              <a:spcBef>
                <a:spcPts val="0"/>
              </a:spcBef>
              <a:buNone/>
            </a:pPr>
            <a:r>
              <a:rPr lang="en-US"/>
              <a:t>The Challenge</a:t>
            </a:r>
          </a:p>
        </p:txBody>
      </p:sp>
      <p:sp>
        <p:nvSpPr>
          <p:cNvPr id="101" name="Shape 101"/>
          <p:cNvSpPr txBox="1">
            <a:spLocks noGrp="1"/>
          </p:cNvSpPr>
          <p:nvPr>
            <p:ph type="body" idx="1"/>
          </p:nvPr>
        </p:nvSpPr>
        <p:spPr>
          <a:xfrm>
            <a:off x="1410025" y="2051399"/>
            <a:ext cx="9372000" cy="2755200"/>
          </a:xfrm>
          <a:prstGeom prst="rect">
            <a:avLst/>
          </a:prstGeom>
        </p:spPr>
        <p:txBody>
          <a:bodyPr lIns="91425" tIns="91425" rIns="91425" bIns="91425" anchor="t" anchorCtr="0">
            <a:noAutofit/>
          </a:bodyPr>
          <a:lstStyle/>
          <a:p>
            <a:pPr marL="139700" lvl="0" indent="0" algn="ctr">
              <a:lnSpc>
                <a:spcPct val="200000"/>
              </a:lnSpc>
              <a:spcBef>
                <a:spcPts val="0"/>
              </a:spcBef>
              <a:buNone/>
            </a:pPr>
            <a:r>
              <a:rPr lang="en-US" sz="3000"/>
              <a:t>To provide a sustainable, simple, and safe drinking water system for a remote community with a population of 2000 over the course of 10 years.</a:t>
            </a:r>
          </a:p>
          <a:p>
            <a:pPr lvl="0" algn="ctr">
              <a:lnSpc>
                <a:spcPct val="200000"/>
              </a:lnSpc>
              <a:spcBef>
                <a:spcPts val="0"/>
              </a:spcBef>
              <a:buNone/>
            </a:pPr>
            <a:endParaRPr b="1">
              <a:highlight>
                <a:srgbClr val="FFD966"/>
              </a:highlight>
            </a:endParaRPr>
          </a:p>
        </p:txBody>
      </p:sp>
      <p:sp>
        <p:nvSpPr>
          <p:cNvPr id="102" name="Shape 102"/>
          <p:cNvSpPr txBox="1">
            <a:spLocks noGrp="1"/>
          </p:cNvSpPr>
          <p:nvPr>
            <p:ph type="sldNum" idx="12"/>
          </p:nvPr>
        </p:nvSpPr>
        <p:spPr>
          <a:xfrm>
            <a:off x="0" y="6629400"/>
            <a:ext cx="410400" cy="228600"/>
          </a:xfrm>
          <a:prstGeom prst="rect">
            <a:avLst/>
          </a:prstGeom>
        </p:spPr>
        <p:txBody>
          <a:bodyPr lIns="91425" tIns="45700" rIns="91425" bIns="45700" anchor="ctr" anchorCtr="0">
            <a:noAutofit/>
          </a:bodyPr>
          <a:lstStyle/>
          <a:p>
            <a:pPr lvl="0">
              <a:spcBef>
                <a:spcPts val="0"/>
              </a:spcBef>
              <a:buClr>
                <a:srgbClr val="000000"/>
              </a:buClr>
              <a:buSzPct val="25000"/>
              <a:buFont typeface="Arial"/>
              <a:buNone/>
            </a:pPr>
            <a:fld id="{00000000-1234-1234-1234-123412341234}" type="slidenum">
              <a:rPr lang="en-US"/>
              <a:pPr lvl="0">
                <a:spcBef>
                  <a:spcPts val="0"/>
                </a:spcBef>
                <a:buClr>
                  <a:srgbClr val="000000"/>
                </a:buClr>
                <a:buSzPct val="25000"/>
                <a:buFont typeface="Arial"/>
                <a:buNone/>
              </a:pPr>
              <a:t>2</a:t>
            </a:fld>
            <a:endParaRPr lang="en-US"/>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Shape 279"/>
          <p:cNvSpPr txBox="1">
            <a:spLocks noGrp="1"/>
          </p:cNvSpPr>
          <p:nvPr>
            <p:ph type="title"/>
          </p:nvPr>
        </p:nvSpPr>
        <p:spPr>
          <a:xfrm>
            <a:off x="1410025" y="276087"/>
            <a:ext cx="9372000" cy="1183500"/>
          </a:xfrm>
          <a:prstGeom prst="rect">
            <a:avLst/>
          </a:prstGeom>
        </p:spPr>
        <p:txBody>
          <a:bodyPr lIns="91425" tIns="91425" rIns="91425" bIns="91425" anchor="b" anchorCtr="0">
            <a:noAutofit/>
          </a:bodyPr>
          <a:lstStyle/>
          <a:p>
            <a:pPr lvl="0">
              <a:spcBef>
                <a:spcPts val="0"/>
              </a:spcBef>
              <a:buClr>
                <a:schemeClr val="dk2"/>
              </a:buClr>
              <a:buSzPct val="32352"/>
              <a:buFont typeface="Arial"/>
              <a:buNone/>
            </a:pPr>
            <a:r>
              <a:rPr lang="en-US"/>
              <a:t>Description of the experimental procedure </a:t>
            </a:r>
          </a:p>
        </p:txBody>
      </p:sp>
      <p:sp>
        <p:nvSpPr>
          <p:cNvPr id="280" name="Shape 280"/>
          <p:cNvSpPr txBox="1">
            <a:spLocks noGrp="1"/>
          </p:cNvSpPr>
          <p:nvPr>
            <p:ph type="sldNum" idx="12"/>
          </p:nvPr>
        </p:nvSpPr>
        <p:spPr>
          <a:xfrm>
            <a:off x="0" y="6629400"/>
            <a:ext cx="410400" cy="228600"/>
          </a:xfrm>
          <a:prstGeom prst="rect">
            <a:avLst/>
          </a:prstGeom>
        </p:spPr>
        <p:txBody>
          <a:bodyPr lIns="91425" tIns="45700" rIns="91425" bIns="45700" anchor="ctr" anchorCtr="0">
            <a:noAutofit/>
          </a:bodyPr>
          <a:lstStyle/>
          <a:p>
            <a:pPr lvl="0">
              <a:spcBef>
                <a:spcPts val="0"/>
              </a:spcBef>
              <a:buClr>
                <a:srgbClr val="000000"/>
              </a:buClr>
              <a:buSzPct val="25000"/>
              <a:buFont typeface="Arial"/>
              <a:buNone/>
            </a:pPr>
            <a:fld id="{00000000-1234-1234-1234-123412341234}" type="slidenum">
              <a:rPr lang="en-US"/>
              <a:pPr lvl="0">
                <a:spcBef>
                  <a:spcPts val="0"/>
                </a:spcBef>
                <a:buClr>
                  <a:srgbClr val="000000"/>
                </a:buClr>
                <a:buSzPct val="25000"/>
                <a:buFont typeface="Arial"/>
                <a:buNone/>
              </a:pPr>
              <a:t>20</a:t>
            </a:fld>
            <a:endParaRPr lang="en-US"/>
          </a:p>
        </p:txBody>
      </p:sp>
      <p:pic>
        <p:nvPicPr>
          <p:cNvPr id="281" name="Shape 281"/>
          <p:cNvPicPr preferRelativeResize="0"/>
          <p:nvPr/>
        </p:nvPicPr>
        <p:blipFill>
          <a:blip r:embed="rId3">
            <a:alphaModFix/>
          </a:blip>
          <a:stretch>
            <a:fillRect/>
          </a:stretch>
        </p:blipFill>
        <p:spPr>
          <a:xfrm>
            <a:off x="1410032" y="2275600"/>
            <a:ext cx="3030274" cy="3910999"/>
          </a:xfrm>
          <a:prstGeom prst="rect">
            <a:avLst/>
          </a:prstGeom>
          <a:noFill/>
          <a:ln>
            <a:noFill/>
          </a:ln>
        </p:spPr>
      </p:pic>
      <p:sp>
        <p:nvSpPr>
          <p:cNvPr id="282" name="Shape 282"/>
          <p:cNvSpPr txBox="1"/>
          <p:nvPr/>
        </p:nvSpPr>
        <p:spPr>
          <a:xfrm>
            <a:off x="1410025" y="6130150"/>
            <a:ext cx="1299300" cy="228600"/>
          </a:xfrm>
          <a:prstGeom prst="rect">
            <a:avLst/>
          </a:prstGeom>
          <a:noFill/>
          <a:ln>
            <a:noFill/>
          </a:ln>
        </p:spPr>
        <p:txBody>
          <a:bodyPr lIns="91425" tIns="91425" rIns="91425" bIns="91425" anchor="t" anchorCtr="0">
            <a:noAutofit/>
          </a:bodyPr>
          <a:lstStyle/>
          <a:p>
            <a:pPr lvl="0" rtl="0">
              <a:spcBef>
                <a:spcPts val="0"/>
              </a:spcBef>
              <a:buNone/>
            </a:pPr>
            <a:r>
              <a:rPr lang="en-US" b="1"/>
              <a:t>PUMP 9V/6V</a:t>
            </a:r>
          </a:p>
        </p:txBody>
      </p:sp>
      <p:sp>
        <p:nvSpPr>
          <p:cNvPr id="283" name="Shape 283"/>
          <p:cNvSpPr/>
          <p:nvPr/>
        </p:nvSpPr>
        <p:spPr>
          <a:xfrm>
            <a:off x="2276550" y="2671725"/>
            <a:ext cx="169500" cy="263400"/>
          </a:xfrm>
          <a:prstGeom prst="downArrow">
            <a:avLst>
              <a:gd name="adj1" fmla="val 50000"/>
              <a:gd name="adj2" fmla="val 5000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cxnSp>
        <p:nvCxnSpPr>
          <p:cNvPr id="284" name="Shape 284"/>
          <p:cNvCxnSpPr/>
          <p:nvPr/>
        </p:nvCxnSpPr>
        <p:spPr>
          <a:xfrm>
            <a:off x="3010375" y="3960525"/>
            <a:ext cx="9300" cy="272700"/>
          </a:xfrm>
          <a:prstGeom prst="straightConnector1">
            <a:avLst/>
          </a:prstGeom>
          <a:noFill/>
          <a:ln w="9525" cap="flat" cmpd="sng">
            <a:solidFill>
              <a:schemeClr val="dk2"/>
            </a:solidFill>
            <a:prstDash val="solid"/>
            <a:round/>
            <a:headEnd type="none" w="lg" len="lg"/>
            <a:tailEnd type="none" w="lg" len="lg"/>
          </a:ln>
        </p:spPr>
      </p:cxnSp>
      <p:cxnSp>
        <p:nvCxnSpPr>
          <p:cNvPr id="285" name="Shape 285"/>
          <p:cNvCxnSpPr/>
          <p:nvPr/>
        </p:nvCxnSpPr>
        <p:spPr>
          <a:xfrm>
            <a:off x="3104450" y="3960525"/>
            <a:ext cx="9300" cy="282300"/>
          </a:xfrm>
          <a:prstGeom prst="straightConnector1">
            <a:avLst/>
          </a:prstGeom>
          <a:noFill/>
          <a:ln w="9525" cap="flat" cmpd="sng">
            <a:solidFill>
              <a:schemeClr val="dk2"/>
            </a:solidFill>
            <a:prstDash val="solid"/>
            <a:round/>
            <a:headEnd type="none" w="lg" len="lg"/>
            <a:tailEnd type="none" w="lg" len="lg"/>
          </a:ln>
        </p:spPr>
      </p:cxnSp>
      <p:pic>
        <p:nvPicPr>
          <p:cNvPr id="286" name="Shape 286"/>
          <p:cNvPicPr preferRelativeResize="0"/>
          <p:nvPr/>
        </p:nvPicPr>
        <p:blipFill>
          <a:blip r:embed="rId4">
            <a:alphaModFix/>
          </a:blip>
          <a:stretch>
            <a:fillRect/>
          </a:stretch>
        </p:blipFill>
        <p:spPr>
          <a:xfrm>
            <a:off x="5096300" y="1944800"/>
            <a:ext cx="6943299" cy="4588525"/>
          </a:xfrm>
          <a:prstGeom prst="rect">
            <a:avLst/>
          </a:prstGeom>
          <a:noFill/>
          <a:ln>
            <a:noFill/>
          </a:ln>
        </p:spPr>
      </p:pic>
      <p:sp>
        <p:nvSpPr>
          <p:cNvPr id="287" name="Shape 287"/>
          <p:cNvSpPr/>
          <p:nvPr/>
        </p:nvSpPr>
        <p:spPr>
          <a:xfrm>
            <a:off x="2958150" y="4233225"/>
            <a:ext cx="215100" cy="133200"/>
          </a:xfrm>
          <a:prstGeom prst="downArrow">
            <a:avLst>
              <a:gd name="adj1" fmla="val 50000"/>
              <a:gd name="adj2" fmla="val 5000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Shape 293"/>
          <p:cNvSpPr txBox="1">
            <a:spLocks noGrp="1"/>
          </p:cNvSpPr>
          <p:nvPr>
            <p:ph type="title"/>
          </p:nvPr>
        </p:nvSpPr>
        <p:spPr>
          <a:xfrm>
            <a:off x="1410025" y="276087"/>
            <a:ext cx="9372000" cy="1183500"/>
          </a:xfrm>
          <a:prstGeom prst="rect">
            <a:avLst/>
          </a:prstGeom>
        </p:spPr>
        <p:txBody>
          <a:bodyPr lIns="91425" tIns="91425" rIns="91425" bIns="91425" anchor="b" anchorCtr="0">
            <a:noAutofit/>
          </a:bodyPr>
          <a:lstStyle/>
          <a:p>
            <a:pPr lvl="0">
              <a:spcBef>
                <a:spcPts val="0"/>
              </a:spcBef>
              <a:buNone/>
            </a:pPr>
            <a:endParaRPr/>
          </a:p>
        </p:txBody>
      </p:sp>
      <p:sp>
        <p:nvSpPr>
          <p:cNvPr id="294" name="Shape 294"/>
          <p:cNvSpPr txBox="1">
            <a:spLocks noGrp="1"/>
          </p:cNvSpPr>
          <p:nvPr>
            <p:ph type="sldNum" idx="12"/>
          </p:nvPr>
        </p:nvSpPr>
        <p:spPr>
          <a:xfrm>
            <a:off x="0" y="6629400"/>
            <a:ext cx="410400" cy="228600"/>
          </a:xfrm>
          <a:prstGeom prst="rect">
            <a:avLst/>
          </a:prstGeom>
        </p:spPr>
        <p:txBody>
          <a:bodyPr lIns="91425" tIns="45700" rIns="91425" bIns="45700" anchor="ctr" anchorCtr="0">
            <a:noAutofit/>
          </a:bodyPr>
          <a:lstStyle/>
          <a:p>
            <a:pPr lvl="0">
              <a:spcBef>
                <a:spcPts val="0"/>
              </a:spcBef>
              <a:buNone/>
            </a:pPr>
            <a:fld id="{00000000-1234-1234-1234-123412341234}" type="slidenum">
              <a:rPr lang="en-US"/>
              <a:pPr lvl="0">
                <a:spcBef>
                  <a:spcPts val="0"/>
                </a:spcBef>
                <a:buNone/>
              </a:pPr>
              <a:t>21</a:t>
            </a:fld>
            <a:endParaRPr lang="en-US"/>
          </a:p>
        </p:txBody>
      </p:sp>
      <p:pic>
        <p:nvPicPr>
          <p:cNvPr id="295" name="Shape 295"/>
          <p:cNvPicPr preferRelativeResize="0"/>
          <p:nvPr/>
        </p:nvPicPr>
        <p:blipFill rotWithShape="1">
          <a:blip r:embed="rId3">
            <a:alphaModFix/>
          </a:blip>
          <a:srcRect t="2780"/>
          <a:stretch/>
        </p:blipFill>
        <p:spPr>
          <a:xfrm>
            <a:off x="0" y="0"/>
            <a:ext cx="6320199" cy="4923325"/>
          </a:xfrm>
          <a:prstGeom prst="rect">
            <a:avLst/>
          </a:prstGeom>
          <a:noFill/>
          <a:ln>
            <a:noFill/>
          </a:ln>
        </p:spPr>
      </p:pic>
      <p:pic>
        <p:nvPicPr>
          <p:cNvPr id="296" name="Shape 296"/>
          <p:cNvPicPr preferRelativeResize="0"/>
          <p:nvPr/>
        </p:nvPicPr>
        <p:blipFill>
          <a:blip r:embed="rId4">
            <a:alphaModFix/>
          </a:blip>
          <a:stretch>
            <a:fillRect/>
          </a:stretch>
        </p:blipFill>
        <p:spPr>
          <a:xfrm>
            <a:off x="6013061" y="0"/>
            <a:ext cx="6320188" cy="4923325"/>
          </a:xfrm>
          <a:prstGeom prst="rect">
            <a:avLst/>
          </a:prstGeom>
          <a:noFill/>
          <a:ln>
            <a:noFill/>
          </a:ln>
        </p:spPr>
      </p:pic>
      <p:pic>
        <p:nvPicPr>
          <p:cNvPr id="297" name="Shape 297"/>
          <p:cNvPicPr preferRelativeResize="0"/>
          <p:nvPr/>
        </p:nvPicPr>
        <p:blipFill>
          <a:blip r:embed="rId5">
            <a:alphaModFix/>
          </a:blip>
          <a:stretch>
            <a:fillRect/>
          </a:stretch>
        </p:blipFill>
        <p:spPr>
          <a:xfrm>
            <a:off x="3674650" y="5116226"/>
            <a:ext cx="4084101" cy="1136000"/>
          </a:xfrm>
          <a:prstGeom prst="rect">
            <a:avLst/>
          </a:prstGeom>
          <a:noFill/>
          <a:ln>
            <a:noFill/>
          </a:ln>
        </p:spPr>
      </p:pic>
      <p:sp>
        <p:nvSpPr>
          <p:cNvPr id="298" name="Shape 298"/>
          <p:cNvSpPr txBox="1"/>
          <p:nvPr/>
        </p:nvSpPr>
        <p:spPr>
          <a:xfrm>
            <a:off x="255750" y="5358900"/>
            <a:ext cx="3470100" cy="834900"/>
          </a:xfrm>
          <a:prstGeom prst="rect">
            <a:avLst/>
          </a:prstGeom>
          <a:noFill/>
          <a:ln>
            <a:noFill/>
          </a:ln>
        </p:spPr>
        <p:txBody>
          <a:bodyPr lIns="91425" tIns="91425" rIns="91425" bIns="91425" anchor="t" anchorCtr="0">
            <a:noAutofit/>
          </a:bodyPr>
          <a:lstStyle/>
          <a:p>
            <a:pPr lvl="0">
              <a:spcBef>
                <a:spcPts val="0"/>
              </a:spcBef>
              <a:buNone/>
            </a:pPr>
            <a:r>
              <a:rPr lang="en-US"/>
              <a:t>relationship of the height of a fluid draining from a uniform cross sectional tank vs. time with constant inflow rate:</a:t>
            </a:r>
          </a:p>
        </p:txBody>
      </p:sp>
      <p:pic>
        <p:nvPicPr>
          <p:cNvPr id="299" name="Shape 299"/>
          <p:cNvPicPr preferRelativeResize="0"/>
          <p:nvPr/>
        </p:nvPicPr>
        <p:blipFill>
          <a:blip r:embed="rId6">
            <a:alphaModFix/>
          </a:blip>
          <a:stretch>
            <a:fillRect/>
          </a:stretch>
        </p:blipFill>
        <p:spPr>
          <a:xfrm>
            <a:off x="4236474" y="3826949"/>
            <a:ext cx="1491574" cy="533500"/>
          </a:xfrm>
          <a:prstGeom prst="rect">
            <a:avLst/>
          </a:prstGeom>
          <a:noFill/>
          <a:ln>
            <a:noFill/>
          </a:ln>
        </p:spPr>
      </p:pic>
      <p:pic>
        <p:nvPicPr>
          <p:cNvPr id="300" name="Shape 300"/>
          <p:cNvPicPr preferRelativeResize="0"/>
          <p:nvPr/>
        </p:nvPicPr>
        <p:blipFill>
          <a:blip r:embed="rId6">
            <a:alphaModFix/>
          </a:blip>
          <a:stretch>
            <a:fillRect/>
          </a:stretch>
        </p:blipFill>
        <p:spPr>
          <a:xfrm>
            <a:off x="10468469" y="3826949"/>
            <a:ext cx="1491555" cy="5335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Shape 306"/>
          <p:cNvSpPr txBox="1">
            <a:spLocks noGrp="1"/>
          </p:cNvSpPr>
          <p:nvPr>
            <p:ph type="title"/>
          </p:nvPr>
        </p:nvSpPr>
        <p:spPr>
          <a:xfrm>
            <a:off x="1410025" y="276087"/>
            <a:ext cx="9372000" cy="1183500"/>
          </a:xfrm>
          <a:prstGeom prst="rect">
            <a:avLst/>
          </a:prstGeom>
        </p:spPr>
        <p:txBody>
          <a:bodyPr lIns="91425" tIns="91425" rIns="91425" bIns="91425" anchor="b" anchorCtr="0">
            <a:noAutofit/>
          </a:bodyPr>
          <a:lstStyle/>
          <a:p>
            <a:pPr lvl="0">
              <a:spcBef>
                <a:spcPts val="0"/>
              </a:spcBef>
              <a:buNone/>
            </a:pPr>
            <a:r>
              <a:rPr lang="en-US"/>
              <a:t>Measure pump power </a:t>
            </a:r>
          </a:p>
        </p:txBody>
      </p:sp>
      <p:sp>
        <p:nvSpPr>
          <p:cNvPr id="307" name="Shape 307"/>
          <p:cNvSpPr txBox="1">
            <a:spLocks noGrp="1"/>
          </p:cNvSpPr>
          <p:nvPr>
            <p:ph type="sldNum" idx="12"/>
          </p:nvPr>
        </p:nvSpPr>
        <p:spPr>
          <a:xfrm>
            <a:off x="0" y="6629400"/>
            <a:ext cx="410400" cy="228600"/>
          </a:xfrm>
          <a:prstGeom prst="rect">
            <a:avLst/>
          </a:prstGeom>
        </p:spPr>
        <p:txBody>
          <a:bodyPr lIns="91425" tIns="45700" rIns="91425" bIns="45700" anchor="ctr" anchorCtr="0">
            <a:noAutofit/>
          </a:bodyPr>
          <a:lstStyle/>
          <a:p>
            <a:pPr lvl="0">
              <a:spcBef>
                <a:spcPts val="0"/>
              </a:spcBef>
              <a:buClr>
                <a:srgbClr val="000000"/>
              </a:buClr>
              <a:buSzPct val="25000"/>
              <a:buFont typeface="Arial"/>
              <a:buNone/>
            </a:pPr>
            <a:fld id="{00000000-1234-1234-1234-123412341234}" type="slidenum">
              <a:rPr lang="en-US"/>
              <a:pPr lvl="0">
                <a:spcBef>
                  <a:spcPts val="0"/>
                </a:spcBef>
                <a:buClr>
                  <a:srgbClr val="000000"/>
                </a:buClr>
                <a:buSzPct val="25000"/>
                <a:buFont typeface="Arial"/>
                <a:buNone/>
              </a:pPr>
              <a:t>22</a:t>
            </a:fld>
            <a:endParaRPr lang="en-US"/>
          </a:p>
        </p:txBody>
      </p:sp>
      <p:pic>
        <p:nvPicPr>
          <p:cNvPr id="308" name="Shape 308"/>
          <p:cNvPicPr preferRelativeResize="0"/>
          <p:nvPr/>
        </p:nvPicPr>
        <p:blipFill>
          <a:blip r:embed="rId3">
            <a:alphaModFix/>
          </a:blip>
          <a:stretch>
            <a:fillRect/>
          </a:stretch>
        </p:blipFill>
        <p:spPr>
          <a:xfrm>
            <a:off x="8790057" y="2021975"/>
            <a:ext cx="3030274" cy="3910999"/>
          </a:xfrm>
          <a:prstGeom prst="rect">
            <a:avLst/>
          </a:prstGeom>
          <a:noFill/>
          <a:ln>
            <a:noFill/>
          </a:ln>
        </p:spPr>
      </p:pic>
      <p:sp>
        <p:nvSpPr>
          <p:cNvPr id="309" name="Shape 309"/>
          <p:cNvSpPr txBox="1"/>
          <p:nvPr/>
        </p:nvSpPr>
        <p:spPr>
          <a:xfrm>
            <a:off x="8790050" y="5876525"/>
            <a:ext cx="1299300" cy="228600"/>
          </a:xfrm>
          <a:prstGeom prst="rect">
            <a:avLst/>
          </a:prstGeom>
          <a:noFill/>
          <a:ln>
            <a:noFill/>
          </a:ln>
        </p:spPr>
        <p:txBody>
          <a:bodyPr lIns="91425" tIns="91425" rIns="91425" bIns="91425" anchor="t" anchorCtr="0">
            <a:noAutofit/>
          </a:bodyPr>
          <a:lstStyle/>
          <a:p>
            <a:pPr lvl="0" rtl="0">
              <a:spcBef>
                <a:spcPts val="0"/>
              </a:spcBef>
              <a:buNone/>
            </a:pPr>
            <a:r>
              <a:rPr lang="en-US" b="1"/>
              <a:t>PUMP 9V/6V</a:t>
            </a:r>
          </a:p>
        </p:txBody>
      </p:sp>
      <p:sp>
        <p:nvSpPr>
          <p:cNvPr id="310" name="Shape 310"/>
          <p:cNvSpPr/>
          <p:nvPr/>
        </p:nvSpPr>
        <p:spPr>
          <a:xfrm>
            <a:off x="9656575" y="2418100"/>
            <a:ext cx="169500" cy="263400"/>
          </a:xfrm>
          <a:prstGeom prst="downArrow">
            <a:avLst>
              <a:gd name="adj1" fmla="val 50000"/>
              <a:gd name="adj2" fmla="val 5000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cxnSp>
        <p:nvCxnSpPr>
          <p:cNvPr id="311" name="Shape 311"/>
          <p:cNvCxnSpPr/>
          <p:nvPr/>
        </p:nvCxnSpPr>
        <p:spPr>
          <a:xfrm>
            <a:off x="10390400" y="3706900"/>
            <a:ext cx="9300" cy="272700"/>
          </a:xfrm>
          <a:prstGeom prst="straightConnector1">
            <a:avLst/>
          </a:prstGeom>
          <a:noFill/>
          <a:ln w="9525" cap="flat" cmpd="sng">
            <a:solidFill>
              <a:schemeClr val="dk2"/>
            </a:solidFill>
            <a:prstDash val="solid"/>
            <a:round/>
            <a:headEnd type="none" w="lg" len="lg"/>
            <a:tailEnd type="none" w="lg" len="lg"/>
          </a:ln>
        </p:spPr>
      </p:cxnSp>
      <p:cxnSp>
        <p:nvCxnSpPr>
          <p:cNvPr id="312" name="Shape 312"/>
          <p:cNvCxnSpPr/>
          <p:nvPr/>
        </p:nvCxnSpPr>
        <p:spPr>
          <a:xfrm>
            <a:off x="10484475" y="3706900"/>
            <a:ext cx="9300" cy="282300"/>
          </a:xfrm>
          <a:prstGeom prst="straightConnector1">
            <a:avLst/>
          </a:prstGeom>
          <a:noFill/>
          <a:ln w="9525" cap="flat" cmpd="sng">
            <a:solidFill>
              <a:schemeClr val="dk2"/>
            </a:solidFill>
            <a:prstDash val="solid"/>
            <a:round/>
            <a:headEnd type="none" w="lg" len="lg"/>
            <a:tailEnd type="none" w="lg" len="lg"/>
          </a:ln>
        </p:spPr>
      </p:cxnSp>
      <p:sp>
        <p:nvSpPr>
          <p:cNvPr id="313" name="Shape 313"/>
          <p:cNvSpPr/>
          <p:nvPr/>
        </p:nvSpPr>
        <p:spPr>
          <a:xfrm>
            <a:off x="7977125" y="5476150"/>
            <a:ext cx="818850" cy="363900"/>
          </a:xfrm>
          <a:custGeom>
            <a:avLst/>
            <a:gdLst/>
            <a:ahLst/>
            <a:cxnLst/>
            <a:rect l="0" t="0" r="0" b="0"/>
            <a:pathLst>
              <a:path w="32754" h="14556" extrusionOk="0">
                <a:moveTo>
                  <a:pt x="32754" y="13921"/>
                </a:moveTo>
                <a:cubicBezTo>
                  <a:pt x="27431" y="13921"/>
                  <a:pt x="21933" y="15275"/>
                  <a:pt x="16786" y="13921"/>
                </a:cubicBezTo>
                <a:cubicBezTo>
                  <a:pt x="9756" y="12071"/>
                  <a:pt x="3247" y="6503"/>
                  <a:pt x="0" y="0"/>
                </a:cubicBezTo>
              </a:path>
            </a:pathLst>
          </a:custGeom>
          <a:noFill/>
          <a:ln w="9525" cap="flat" cmpd="sng">
            <a:solidFill>
              <a:schemeClr val="dk2"/>
            </a:solidFill>
            <a:prstDash val="solid"/>
            <a:round/>
            <a:headEnd type="none" w="lg" len="lg"/>
            <a:tailEnd type="none" w="lg" len="lg"/>
          </a:ln>
        </p:spPr>
      </p:sp>
      <p:sp>
        <p:nvSpPr>
          <p:cNvPr id="314" name="Shape 314"/>
          <p:cNvSpPr/>
          <p:nvPr/>
        </p:nvSpPr>
        <p:spPr>
          <a:xfrm>
            <a:off x="7383425" y="5582900"/>
            <a:ext cx="1443316" cy="363903"/>
          </a:xfrm>
          <a:custGeom>
            <a:avLst/>
            <a:gdLst/>
            <a:ahLst/>
            <a:cxnLst/>
            <a:rect l="0" t="0" r="0" b="0"/>
            <a:pathLst>
              <a:path w="52408" h="13912" extrusionOk="0">
                <a:moveTo>
                  <a:pt x="52408" y="12283"/>
                </a:moveTo>
                <a:cubicBezTo>
                  <a:pt x="34673" y="15008"/>
                  <a:pt x="8039" y="16040"/>
                  <a:pt x="0" y="0"/>
                </a:cubicBezTo>
              </a:path>
            </a:pathLst>
          </a:custGeom>
          <a:noFill/>
          <a:ln w="9525" cap="flat" cmpd="sng">
            <a:solidFill>
              <a:schemeClr val="dk2"/>
            </a:solidFill>
            <a:prstDash val="solid"/>
            <a:round/>
            <a:headEnd type="none" w="lg" len="lg"/>
            <a:tailEnd type="none" w="lg" len="lg"/>
          </a:ln>
        </p:spPr>
      </p:sp>
      <p:sp>
        <p:nvSpPr>
          <p:cNvPr id="315" name="Shape 315"/>
          <p:cNvSpPr txBox="1"/>
          <p:nvPr/>
        </p:nvSpPr>
        <p:spPr>
          <a:xfrm>
            <a:off x="6472450" y="4999400"/>
            <a:ext cx="2272200" cy="583500"/>
          </a:xfrm>
          <a:prstGeom prst="rect">
            <a:avLst/>
          </a:prstGeom>
          <a:solidFill>
            <a:srgbClr val="CCCCCC"/>
          </a:solidFill>
          <a:ln>
            <a:noFill/>
          </a:ln>
        </p:spPr>
        <p:txBody>
          <a:bodyPr lIns="91425" tIns="91425" rIns="91425" bIns="91425" anchor="t" anchorCtr="0">
            <a:noAutofit/>
          </a:bodyPr>
          <a:lstStyle/>
          <a:p>
            <a:pPr lvl="0">
              <a:spcBef>
                <a:spcPts val="0"/>
              </a:spcBef>
              <a:buNone/>
            </a:pPr>
            <a:r>
              <a:rPr lang="en-US"/>
              <a:t>mV            mA         mW</a:t>
            </a:r>
          </a:p>
        </p:txBody>
      </p:sp>
      <p:sp>
        <p:nvSpPr>
          <p:cNvPr id="316" name="Shape 316"/>
          <p:cNvSpPr/>
          <p:nvPr/>
        </p:nvSpPr>
        <p:spPr>
          <a:xfrm>
            <a:off x="10240275" y="3795950"/>
            <a:ext cx="410400" cy="263400"/>
          </a:xfrm>
          <a:prstGeom prst="mathMultiply">
            <a:avLst>
              <a:gd name="adj1" fmla="val 2352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pic>
        <p:nvPicPr>
          <p:cNvPr id="317" name="Shape 317"/>
          <p:cNvPicPr preferRelativeResize="0"/>
          <p:nvPr/>
        </p:nvPicPr>
        <p:blipFill>
          <a:blip r:embed="rId4">
            <a:alphaModFix/>
          </a:blip>
          <a:stretch>
            <a:fillRect/>
          </a:stretch>
        </p:blipFill>
        <p:spPr>
          <a:xfrm>
            <a:off x="295725" y="2021974"/>
            <a:ext cx="6040274" cy="4264549"/>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Shape 323"/>
          <p:cNvSpPr txBox="1">
            <a:spLocks noGrp="1"/>
          </p:cNvSpPr>
          <p:nvPr>
            <p:ph type="title"/>
          </p:nvPr>
        </p:nvSpPr>
        <p:spPr>
          <a:xfrm>
            <a:off x="1410025" y="276087"/>
            <a:ext cx="9372000" cy="1183500"/>
          </a:xfrm>
          <a:prstGeom prst="rect">
            <a:avLst/>
          </a:prstGeom>
        </p:spPr>
        <p:txBody>
          <a:bodyPr lIns="91425" tIns="91425" rIns="91425" bIns="91425" anchor="b" anchorCtr="0">
            <a:noAutofit/>
          </a:bodyPr>
          <a:lstStyle/>
          <a:p>
            <a:pPr lvl="0">
              <a:spcBef>
                <a:spcPts val="0"/>
              </a:spcBef>
              <a:buNone/>
            </a:pPr>
            <a:r>
              <a:rPr lang="en-US"/>
              <a:t>result </a:t>
            </a:r>
          </a:p>
        </p:txBody>
      </p:sp>
      <p:sp>
        <p:nvSpPr>
          <p:cNvPr id="324" name="Shape 324"/>
          <p:cNvSpPr txBox="1">
            <a:spLocks noGrp="1"/>
          </p:cNvSpPr>
          <p:nvPr>
            <p:ph type="body" idx="1"/>
          </p:nvPr>
        </p:nvSpPr>
        <p:spPr>
          <a:xfrm>
            <a:off x="1410025" y="3188375"/>
            <a:ext cx="9372000" cy="2998200"/>
          </a:xfrm>
          <a:prstGeom prst="rect">
            <a:avLst/>
          </a:prstGeom>
        </p:spPr>
        <p:txBody>
          <a:bodyPr lIns="91425" tIns="91425" rIns="91425" bIns="91425" anchor="t" anchorCtr="0">
            <a:noAutofit/>
          </a:bodyPr>
          <a:lstStyle/>
          <a:p>
            <a:pPr lvl="0">
              <a:spcBef>
                <a:spcPts val="0"/>
              </a:spcBef>
              <a:buNone/>
            </a:pPr>
            <a:r>
              <a:rPr lang="en-US"/>
              <a:t>the power of a pump can be expressed as: </a:t>
            </a:r>
          </a:p>
          <a:p>
            <a:pPr lvl="0">
              <a:spcBef>
                <a:spcPts val="0"/>
              </a:spcBef>
              <a:buNone/>
            </a:pPr>
            <a:endParaRPr/>
          </a:p>
          <a:p>
            <a:pPr lvl="0">
              <a:spcBef>
                <a:spcPts val="0"/>
              </a:spcBef>
              <a:buNone/>
            </a:pPr>
            <a:endParaRPr/>
          </a:p>
          <a:p>
            <a:pPr lvl="0">
              <a:spcBef>
                <a:spcPts val="0"/>
              </a:spcBef>
              <a:buNone/>
            </a:pPr>
            <a:endParaRPr/>
          </a:p>
          <a:p>
            <a:pPr marL="139700" lvl="0" indent="0" rtl="0">
              <a:spcBef>
                <a:spcPts val="0"/>
              </a:spcBef>
              <a:buNone/>
            </a:pPr>
            <a:r>
              <a:rPr lang="en-US"/>
              <a:t>when use 6V supply voltage: we have             25m </a:t>
            </a:r>
          </a:p>
          <a:p>
            <a:pPr marL="139700" lvl="0" indent="0">
              <a:spcBef>
                <a:spcPts val="0"/>
              </a:spcBef>
              <a:buNone/>
            </a:pPr>
            <a:r>
              <a:rPr lang="en-US"/>
              <a:t>when use 9V supply voltage: we have             35m</a:t>
            </a:r>
          </a:p>
        </p:txBody>
      </p:sp>
      <p:sp>
        <p:nvSpPr>
          <p:cNvPr id="325" name="Shape 325"/>
          <p:cNvSpPr txBox="1">
            <a:spLocks noGrp="1"/>
          </p:cNvSpPr>
          <p:nvPr>
            <p:ph type="sldNum" idx="12"/>
          </p:nvPr>
        </p:nvSpPr>
        <p:spPr>
          <a:xfrm>
            <a:off x="0" y="6629400"/>
            <a:ext cx="410400" cy="228600"/>
          </a:xfrm>
          <a:prstGeom prst="rect">
            <a:avLst/>
          </a:prstGeom>
        </p:spPr>
        <p:txBody>
          <a:bodyPr lIns="91425" tIns="45700" rIns="91425" bIns="45700" anchor="ctr" anchorCtr="0">
            <a:noAutofit/>
          </a:bodyPr>
          <a:lstStyle/>
          <a:p>
            <a:pPr lvl="0">
              <a:spcBef>
                <a:spcPts val="0"/>
              </a:spcBef>
              <a:buClr>
                <a:srgbClr val="000000"/>
              </a:buClr>
              <a:buSzPct val="25000"/>
              <a:buFont typeface="Arial"/>
              <a:buNone/>
            </a:pPr>
            <a:fld id="{00000000-1234-1234-1234-123412341234}" type="slidenum">
              <a:rPr lang="en-US"/>
              <a:pPr lvl="0">
                <a:spcBef>
                  <a:spcPts val="0"/>
                </a:spcBef>
                <a:buClr>
                  <a:srgbClr val="000000"/>
                </a:buClr>
                <a:buSzPct val="25000"/>
                <a:buFont typeface="Arial"/>
                <a:buNone/>
              </a:pPr>
              <a:t>23</a:t>
            </a:fld>
            <a:endParaRPr lang="en-US"/>
          </a:p>
        </p:txBody>
      </p:sp>
      <p:graphicFrame>
        <p:nvGraphicFramePr>
          <p:cNvPr id="326" name="Shape 326"/>
          <p:cNvGraphicFramePr/>
          <p:nvPr/>
        </p:nvGraphicFramePr>
        <p:xfrm>
          <a:off x="952525" y="1566000"/>
          <a:ext cx="10287000" cy="1188630"/>
        </p:xfrm>
        <a:graphic>
          <a:graphicData uri="http://schemas.openxmlformats.org/drawingml/2006/table">
            <a:tbl>
              <a:tblPr>
                <a:noFill/>
                <a:tableStyleId>{E7CCDA67-E941-4A11-A510-B12F7CB83732}</a:tableStyleId>
              </a:tblPr>
              <a:tblGrid>
                <a:gridCol w="2571750"/>
                <a:gridCol w="2571750"/>
                <a:gridCol w="2571750"/>
                <a:gridCol w="2571750"/>
              </a:tblGrid>
              <a:tr h="381000">
                <a:tc>
                  <a:txBody>
                    <a:bodyPr/>
                    <a:lstStyle/>
                    <a:p>
                      <a:pPr lvl="0">
                        <a:spcBef>
                          <a:spcPts val="0"/>
                        </a:spcBef>
                        <a:buNone/>
                      </a:pPr>
                      <a:r>
                        <a:rPr lang="en-US"/>
                        <a:t>Supply Voltage (V)</a:t>
                      </a:r>
                    </a:p>
                  </a:txBody>
                  <a:tcPr marL="91425" marR="91425" marT="91425" marB="91425"/>
                </a:tc>
                <a:tc>
                  <a:txBody>
                    <a:bodyPr/>
                    <a:lstStyle/>
                    <a:p>
                      <a:pPr lvl="0">
                        <a:spcBef>
                          <a:spcPts val="0"/>
                        </a:spcBef>
                        <a:buNone/>
                      </a:pPr>
                      <a:r>
                        <a:rPr lang="en-US"/>
                        <a:t>Voltage (mV)</a:t>
                      </a:r>
                    </a:p>
                  </a:txBody>
                  <a:tcPr marL="91425" marR="91425" marT="91425" marB="91425"/>
                </a:tc>
                <a:tc>
                  <a:txBody>
                    <a:bodyPr/>
                    <a:lstStyle/>
                    <a:p>
                      <a:pPr lvl="0">
                        <a:spcBef>
                          <a:spcPts val="0"/>
                        </a:spcBef>
                        <a:buNone/>
                      </a:pPr>
                      <a:r>
                        <a:rPr lang="en-US"/>
                        <a:t>Current(mA)</a:t>
                      </a:r>
                    </a:p>
                  </a:txBody>
                  <a:tcPr marL="91425" marR="91425" marT="91425" marB="91425"/>
                </a:tc>
                <a:tc>
                  <a:txBody>
                    <a:bodyPr/>
                    <a:lstStyle/>
                    <a:p>
                      <a:pPr lvl="0">
                        <a:spcBef>
                          <a:spcPts val="0"/>
                        </a:spcBef>
                        <a:buNone/>
                      </a:pPr>
                      <a:r>
                        <a:rPr lang="en-US"/>
                        <a:t>Power(mW)</a:t>
                      </a:r>
                    </a:p>
                  </a:txBody>
                  <a:tcPr marL="91425" marR="91425" marT="91425" marB="91425"/>
                </a:tc>
              </a:tr>
              <a:tr h="381000">
                <a:tc>
                  <a:txBody>
                    <a:bodyPr/>
                    <a:lstStyle/>
                    <a:p>
                      <a:pPr lvl="0">
                        <a:spcBef>
                          <a:spcPts val="0"/>
                        </a:spcBef>
                        <a:buNone/>
                      </a:pPr>
                      <a:r>
                        <a:rPr lang="en-US"/>
                        <a:t>6.0</a:t>
                      </a:r>
                    </a:p>
                  </a:txBody>
                  <a:tcPr marL="91425" marR="91425" marT="91425" marB="91425"/>
                </a:tc>
                <a:tc>
                  <a:txBody>
                    <a:bodyPr/>
                    <a:lstStyle/>
                    <a:p>
                      <a:pPr lvl="0">
                        <a:spcBef>
                          <a:spcPts val="0"/>
                        </a:spcBef>
                        <a:buNone/>
                      </a:pPr>
                      <a:r>
                        <a:rPr lang="en-US"/>
                        <a:t>6275</a:t>
                      </a:r>
                    </a:p>
                  </a:txBody>
                  <a:tcPr marL="91425" marR="91425" marT="91425" marB="91425"/>
                </a:tc>
                <a:tc>
                  <a:txBody>
                    <a:bodyPr/>
                    <a:lstStyle/>
                    <a:p>
                      <a:pPr lvl="0">
                        <a:spcBef>
                          <a:spcPts val="0"/>
                        </a:spcBef>
                        <a:buNone/>
                      </a:pPr>
                      <a:r>
                        <a:rPr lang="en-US"/>
                        <a:t>229</a:t>
                      </a:r>
                    </a:p>
                  </a:txBody>
                  <a:tcPr marL="91425" marR="91425" marT="91425" marB="91425"/>
                </a:tc>
                <a:tc>
                  <a:txBody>
                    <a:bodyPr/>
                    <a:lstStyle/>
                    <a:p>
                      <a:pPr lvl="0">
                        <a:spcBef>
                          <a:spcPts val="0"/>
                        </a:spcBef>
                        <a:buNone/>
                      </a:pPr>
                      <a:r>
                        <a:rPr lang="en-US"/>
                        <a:t>1437</a:t>
                      </a:r>
                    </a:p>
                  </a:txBody>
                  <a:tcPr marL="91425" marR="91425" marT="91425" marB="91425"/>
                </a:tc>
              </a:tr>
              <a:tr h="381000">
                <a:tc>
                  <a:txBody>
                    <a:bodyPr/>
                    <a:lstStyle/>
                    <a:p>
                      <a:pPr lvl="0">
                        <a:spcBef>
                          <a:spcPts val="0"/>
                        </a:spcBef>
                        <a:buNone/>
                      </a:pPr>
                      <a:r>
                        <a:rPr lang="en-US"/>
                        <a:t>9.0</a:t>
                      </a:r>
                    </a:p>
                  </a:txBody>
                  <a:tcPr marL="91425" marR="91425" marT="91425" marB="91425"/>
                </a:tc>
                <a:tc>
                  <a:txBody>
                    <a:bodyPr/>
                    <a:lstStyle/>
                    <a:p>
                      <a:pPr lvl="0">
                        <a:spcBef>
                          <a:spcPts val="0"/>
                        </a:spcBef>
                        <a:buNone/>
                      </a:pPr>
                      <a:r>
                        <a:rPr lang="en-US"/>
                        <a:t>8782</a:t>
                      </a:r>
                    </a:p>
                  </a:txBody>
                  <a:tcPr marL="91425" marR="91425" marT="91425" marB="91425"/>
                </a:tc>
                <a:tc>
                  <a:txBody>
                    <a:bodyPr/>
                    <a:lstStyle/>
                    <a:p>
                      <a:pPr lvl="0">
                        <a:spcBef>
                          <a:spcPts val="0"/>
                        </a:spcBef>
                        <a:buNone/>
                      </a:pPr>
                      <a:r>
                        <a:rPr lang="en-US"/>
                        <a:t>385</a:t>
                      </a:r>
                    </a:p>
                  </a:txBody>
                  <a:tcPr marL="91425" marR="91425" marT="91425" marB="91425"/>
                </a:tc>
                <a:tc>
                  <a:txBody>
                    <a:bodyPr/>
                    <a:lstStyle/>
                    <a:p>
                      <a:pPr lvl="0">
                        <a:spcBef>
                          <a:spcPts val="0"/>
                        </a:spcBef>
                        <a:buNone/>
                      </a:pPr>
                      <a:r>
                        <a:rPr lang="en-US"/>
                        <a:t>3381</a:t>
                      </a:r>
                    </a:p>
                  </a:txBody>
                  <a:tcPr marL="91425" marR="91425" marT="91425" marB="91425"/>
                </a:tc>
              </a:tr>
            </a:tbl>
          </a:graphicData>
        </a:graphic>
      </p:graphicFrame>
      <p:pic>
        <p:nvPicPr>
          <p:cNvPr id="327" name="Shape 327"/>
          <p:cNvPicPr preferRelativeResize="0"/>
          <p:nvPr/>
        </p:nvPicPr>
        <p:blipFill>
          <a:blip r:embed="rId3">
            <a:alphaModFix/>
          </a:blip>
          <a:stretch>
            <a:fillRect/>
          </a:stretch>
        </p:blipFill>
        <p:spPr>
          <a:xfrm>
            <a:off x="6512849" y="3213022"/>
            <a:ext cx="2170199" cy="784977"/>
          </a:xfrm>
          <a:prstGeom prst="rect">
            <a:avLst/>
          </a:prstGeom>
          <a:noFill/>
          <a:ln>
            <a:noFill/>
          </a:ln>
        </p:spPr>
      </p:pic>
      <p:pic>
        <p:nvPicPr>
          <p:cNvPr id="328" name="Shape 328"/>
          <p:cNvPicPr preferRelativeResize="0"/>
          <p:nvPr/>
        </p:nvPicPr>
        <p:blipFill>
          <a:blip r:embed="rId4">
            <a:alphaModFix/>
          </a:blip>
          <a:stretch>
            <a:fillRect/>
          </a:stretch>
        </p:blipFill>
        <p:spPr>
          <a:xfrm>
            <a:off x="6725675" y="3919525"/>
            <a:ext cx="1957373" cy="451217"/>
          </a:xfrm>
          <a:prstGeom prst="rect">
            <a:avLst/>
          </a:prstGeom>
          <a:noFill/>
          <a:ln>
            <a:noFill/>
          </a:ln>
        </p:spPr>
      </p:pic>
      <p:pic>
        <p:nvPicPr>
          <p:cNvPr id="329" name="Shape 329"/>
          <p:cNvPicPr preferRelativeResize="0"/>
          <p:nvPr/>
        </p:nvPicPr>
        <p:blipFill rotWithShape="1">
          <a:blip r:embed="rId5">
            <a:alphaModFix/>
          </a:blip>
          <a:srcRect/>
          <a:stretch/>
        </p:blipFill>
        <p:spPr>
          <a:xfrm>
            <a:off x="5953124" y="4500570"/>
            <a:ext cx="410400" cy="385463"/>
          </a:xfrm>
          <a:prstGeom prst="rect">
            <a:avLst/>
          </a:prstGeom>
          <a:noFill/>
          <a:ln>
            <a:noFill/>
          </a:ln>
        </p:spPr>
      </p:pic>
      <p:pic>
        <p:nvPicPr>
          <p:cNvPr id="330" name="Shape 330"/>
          <p:cNvPicPr preferRelativeResize="0"/>
          <p:nvPr/>
        </p:nvPicPr>
        <p:blipFill rotWithShape="1">
          <a:blip r:embed="rId5">
            <a:alphaModFix/>
          </a:blip>
          <a:srcRect/>
          <a:stretch/>
        </p:blipFill>
        <p:spPr>
          <a:xfrm>
            <a:off x="6024562" y="4857760"/>
            <a:ext cx="410400" cy="385463"/>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Shape 336"/>
          <p:cNvSpPr txBox="1">
            <a:spLocks noGrp="1"/>
          </p:cNvSpPr>
          <p:nvPr>
            <p:ph type="title"/>
          </p:nvPr>
        </p:nvSpPr>
        <p:spPr>
          <a:xfrm>
            <a:off x="1410025" y="276087"/>
            <a:ext cx="9372000" cy="1183500"/>
          </a:xfrm>
          <a:prstGeom prst="rect">
            <a:avLst/>
          </a:prstGeom>
        </p:spPr>
        <p:txBody>
          <a:bodyPr lIns="91425" tIns="91425" rIns="91425" bIns="91425" anchor="b" anchorCtr="0">
            <a:noAutofit/>
          </a:bodyPr>
          <a:lstStyle/>
          <a:p>
            <a:pPr lvl="0">
              <a:spcBef>
                <a:spcPts val="0"/>
              </a:spcBef>
              <a:buNone/>
            </a:pPr>
            <a:r>
              <a:rPr lang="en-US"/>
              <a:t>For design </a:t>
            </a:r>
          </a:p>
        </p:txBody>
      </p:sp>
      <p:sp>
        <p:nvSpPr>
          <p:cNvPr id="337" name="Shape 337"/>
          <p:cNvSpPr txBox="1">
            <a:spLocks noGrp="1"/>
          </p:cNvSpPr>
          <p:nvPr>
            <p:ph type="body" idx="1"/>
          </p:nvPr>
        </p:nvSpPr>
        <p:spPr>
          <a:xfrm>
            <a:off x="1410026" y="1566000"/>
            <a:ext cx="9372000" cy="4620600"/>
          </a:xfrm>
          <a:prstGeom prst="rect">
            <a:avLst/>
          </a:prstGeom>
        </p:spPr>
        <p:txBody>
          <a:bodyPr lIns="91425" tIns="91425" rIns="91425" bIns="91425" anchor="t" anchorCtr="0">
            <a:noAutofit/>
          </a:bodyPr>
          <a:lstStyle/>
          <a:p>
            <a:pPr lvl="0">
              <a:spcBef>
                <a:spcPts val="0"/>
              </a:spcBef>
              <a:buNone/>
            </a:pPr>
            <a:r>
              <a:rPr lang="en-US"/>
              <a:t>Flow Rate Q: 0.001</a:t>
            </a:r>
          </a:p>
          <a:p>
            <a:pPr lvl="0">
              <a:spcBef>
                <a:spcPts val="0"/>
              </a:spcBef>
              <a:buNone/>
            </a:pPr>
            <a:endParaRPr/>
          </a:p>
          <a:p>
            <a:pPr lvl="0">
              <a:spcBef>
                <a:spcPts val="0"/>
              </a:spcBef>
              <a:buNone/>
            </a:pPr>
            <a:r>
              <a:rPr lang="en-US"/>
              <a:t>Specific work Ws:  48g = 470.4 J</a:t>
            </a:r>
          </a:p>
          <a:p>
            <a:pPr lvl="0">
              <a:spcBef>
                <a:spcPts val="0"/>
              </a:spcBef>
              <a:buNone/>
            </a:pPr>
            <a:endParaRPr/>
          </a:p>
          <a:p>
            <a:pPr lvl="0">
              <a:spcBef>
                <a:spcPts val="0"/>
              </a:spcBef>
              <a:buNone/>
            </a:pPr>
            <a:r>
              <a:rPr lang="en-US"/>
              <a:t>Expected power: 3623.65 W</a:t>
            </a:r>
          </a:p>
          <a:p>
            <a:pPr lvl="0">
              <a:spcBef>
                <a:spcPts val="0"/>
              </a:spcBef>
              <a:buNone/>
            </a:pPr>
            <a:endParaRPr/>
          </a:p>
          <a:p>
            <a:pPr lvl="0">
              <a:spcBef>
                <a:spcPts val="0"/>
              </a:spcBef>
              <a:buNone/>
            </a:pPr>
            <a:r>
              <a:rPr lang="en-US"/>
              <a:t>Time to fill the tank if empty: 55.6 hrs</a:t>
            </a:r>
          </a:p>
        </p:txBody>
      </p:sp>
      <p:sp>
        <p:nvSpPr>
          <p:cNvPr id="338" name="Shape 338"/>
          <p:cNvSpPr txBox="1">
            <a:spLocks noGrp="1"/>
          </p:cNvSpPr>
          <p:nvPr>
            <p:ph type="sldNum" idx="12"/>
          </p:nvPr>
        </p:nvSpPr>
        <p:spPr>
          <a:xfrm>
            <a:off x="0" y="6629400"/>
            <a:ext cx="410400" cy="228600"/>
          </a:xfrm>
          <a:prstGeom prst="rect">
            <a:avLst/>
          </a:prstGeom>
        </p:spPr>
        <p:txBody>
          <a:bodyPr lIns="91425" tIns="45700" rIns="91425" bIns="45700" anchor="ctr" anchorCtr="0">
            <a:noAutofit/>
          </a:bodyPr>
          <a:lstStyle/>
          <a:p>
            <a:pPr lvl="0">
              <a:spcBef>
                <a:spcPts val="0"/>
              </a:spcBef>
              <a:buClr>
                <a:srgbClr val="000000"/>
              </a:buClr>
              <a:buSzPct val="25000"/>
              <a:buFont typeface="Arial"/>
              <a:buNone/>
            </a:pPr>
            <a:fld id="{00000000-1234-1234-1234-123412341234}" type="slidenum">
              <a:rPr lang="en-US"/>
              <a:pPr lvl="0">
                <a:spcBef>
                  <a:spcPts val="0"/>
                </a:spcBef>
                <a:buClr>
                  <a:srgbClr val="000000"/>
                </a:buClr>
                <a:buSzPct val="25000"/>
                <a:buFont typeface="Arial"/>
                <a:buNone/>
              </a:pPr>
              <a:t>24</a:t>
            </a:fld>
            <a:endParaRPr lang="en-US"/>
          </a:p>
        </p:txBody>
      </p:sp>
      <p:pic>
        <p:nvPicPr>
          <p:cNvPr id="339" name="Shape 339"/>
          <p:cNvPicPr preferRelativeResize="0"/>
          <p:nvPr/>
        </p:nvPicPr>
        <p:blipFill>
          <a:blip r:embed="rId3">
            <a:alphaModFix/>
          </a:blip>
          <a:stretch>
            <a:fillRect/>
          </a:stretch>
        </p:blipFill>
        <p:spPr>
          <a:xfrm>
            <a:off x="3855899" y="1781024"/>
            <a:ext cx="664175" cy="388800"/>
          </a:xfrm>
          <a:prstGeom prst="rect">
            <a:avLst/>
          </a:prstGeom>
          <a:noFill/>
          <a:ln>
            <a:noFill/>
          </a:ln>
        </p:spPr>
      </p:pic>
      <p:pic>
        <p:nvPicPr>
          <p:cNvPr id="340" name="Shape 340"/>
          <p:cNvPicPr preferRelativeResize="0"/>
          <p:nvPr/>
        </p:nvPicPr>
        <p:blipFill>
          <a:blip r:embed="rId4">
            <a:alphaModFix/>
          </a:blip>
          <a:stretch>
            <a:fillRect/>
          </a:stretch>
        </p:blipFill>
        <p:spPr>
          <a:xfrm>
            <a:off x="7093449" y="1781025"/>
            <a:ext cx="4731024" cy="3680149"/>
          </a:xfrm>
          <a:prstGeom prst="rect">
            <a:avLst/>
          </a:prstGeom>
          <a:noFill/>
          <a:ln>
            <a:noFill/>
          </a:ln>
        </p:spPr>
      </p:pic>
      <p:sp>
        <p:nvSpPr>
          <p:cNvPr id="341" name="Shape 341"/>
          <p:cNvSpPr txBox="1"/>
          <p:nvPr/>
        </p:nvSpPr>
        <p:spPr>
          <a:xfrm>
            <a:off x="10204550" y="1367725"/>
            <a:ext cx="1754700" cy="641700"/>
          </a:xfrm>
          <a:prstGeom prst="rect">
            <a:avLst/>
          </a:prstGeom>
          <a:noFill/>
          <a:ln>
            <a:noFill/>
          </a:ln>
        </p:spPr>
        <p:txBody>
          <a:bodyPr lIns="91425" tIns="91425" rIns="91425" bIns="91425" anchor="t" anchorCtr="0">
            <a:noAutofit/>
          </a:bodyPr>
          <a:lstStyle/>
          <a:p>
            <a:pPr marL="210312" lvl="0" indent="-70611" rtl="0">
              <a:lnSpc>
                <a:spcPct val="90000"/>
              </a:lnSpc>
              <a:spcBef>
                <a:spcPts val="1100"/>
              </a:spcBef>
              <a:buNone/>
            </a:pPr>
            <a:r>
              <a:rPr lang="en-US" sz="1100" b="1">
                <a:solidFill>
                  <a:schemeClr val="dk1"/>
                </a:solidFill>
                <a:latin typeface="Corbel"/>
                <a:ea typeface="Corbel"/>
                <a:cs typeface="Corbel"/>
                <a:sym typeface="Corbel"/>
              </a:rPr>
              <a:t>Q=0.001</a:t>
            </a:r>
          </a:p>
          <a:p>
            <a:pPr marL="210312" lvl="0" indent="-140462" rtl="0">
              <a:lnSpc>
                <a:spcPct val="90000"/>
              </a:lnSpc>
              <a:spcBef>
                <a:spcPts val="1100"/>
              </a:spcBef>
              <a:buClr>
                <a:schemeClr val="dk2"/>
              </a:buClr>
              <a:buSzPct val="100000"/>
              <a:buFont typeface="Arial"/>
              <a:buNone/>
            </a:pPr>
            <a:r>
              <a:rPr lang="en-US" sz="1100" b="1">
                <a:solidFill>
                  <a:schemeClr val="dk1"/>
                </a:solidFill>
                <a:latin typeface="Corbel"/>
                <a:ea typeface="Corbel"/>
                <a:cs typeface="Corbel"/>
                <a:sym typeface="Corbel"/>
              </a:rPr>
              <a:t>Time to Fill: 55.6h</a:t>
            </a:r>
          </a:p>
        </p:txBody>
      </p:sp>
      <p:sp>
        <p:nvSpPr>
          <p:cNvPr id="342" name="Shape 342"/>
          <p:cNvSpPr txBox="1"/>
          <p:nvPr/>
        </p:nvSpPr>
        <p:spPr>
          <a:xfrm>
            <a:off x="7372100" y="4753075"/>
            <a:ext cx="979800" cy="514200"/>
          </a:xfrm>
          <a:prstGeom prst="rect">
            <a:avLst/>
          </a:prstGeom>
          <a:noFill/>
          <a:ln>
            <a:noFill/>
          </a:ln>
        </p:spPr>
        <p:txBody>
          <a:bodyPr lIns="91425" tIns="91425" rIns="91425" bIns="91425" anchor="t" anchorCtr="0">
            <a:noAutofit/>
          </a:bodyPr>
          <a:lstStyle/>
          <a:p>
            <a:pPr lvl="0">
              <a:spcBef>
                <a:spcPts val="0"/>
              </a:spcBef>
              <a:buNone/>
            </a:pPr>
            <a:r>
              <a:rPr lang="en-US"/>
              <a:t>P=3624W</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Shape 348"/>
          <p:cNvSpPr txBox="1">
            <a:spLocks noGrp="1"/>
          </p:cNvSpPr>
          <p:nvPr>
            <p:ph type="sldNum" idx="12"/>
          </p:nvPr>
        </p:nvSpPr>
        <p:spPr>
          <a:xfrm>
            <a:off x="0" y="6629400"/>
            <a:ext cx="410400" cy="228600"/>
          </a:xfrm>
          <a:prstGeom prst="rect">
            <a:avLst/>
          </a:prstGeom>
        </p:spPr>
        <p:txBody>
          <a:bodyPr lIns="91425" tIns="45700" rIns="91425" bIns="45700" anchor="ctr" anchorCtr="0">
            <a:noAutofit/>
          </a:bodyPr>
          <a:lstStyle/>
          <a:p>
            <a:pPr lvl="0">
              <a:spcBef>
                <a:spcPts val="0"/>
              </a:spcBef>
              <a:buClr>
                <a:srgbClr val="000000"/>
              </a:buClr>
              <a:buSzPct val="25000"/>
              <a:buFont typeface="Arial"/>
              <a:buNone/>
            </a:pPr>
            <a:fld id="{00000000-1234-1234-1234-123412341234}" type="slidenum">
              <a:rPr lang="en-US"/>
              <a:pPr lvl="0">
                <a:spcBef>
                  <a:spcPts val="0"/>
                </a:spcBef>
                <a:buClr>
                  <a:srgbClr val="000000"/>
                </a:buClr>
                <a:buSzPct val="25000"/>
                <a:buFont typeface="Arial"/>
                <a:buNone/>
              </a:pPr>
              <a:t>25</a:t>
            </a:fld>
            <a:endParaRPr lang="en-US"/>
          </a:p>
        </p:txBody>
      </p:sp>
      <p:pic>
        <p:nvPicPr>
          <p:cNvPr id="349" name="Shape 349" descr="1.jpg"/>
          <p:cNvPicPr preferRelativeResize="0"/>
          <p:nvPr/>
        </p:nvPicPr>
        <p:blipFill>
          <a:blip r:embed="rId3">
            <a:alphaModFix/>
          </a:blip>
          <a:stretch>
            <a:fillRect/>
          </a:stretch>
        </p:blipFill>
        <p:spPr>
          <a:xfrm>
            <a:off x="0" y="0"/>
            <a:ext cx="12417176" cy="69966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5" name="Shape 355"/>
          <p:cNvSpPr txBox="1">
            <a:spLocks noGrp="1"/>
          </p:cNvSpPr>
          <p:nvPr>
            <p:ph type="sldNum" idx="12"/>
          </p:nvPr>
        </p:nvSpPr>
        <p:spPr>
          <a:xfrm>
            <a:off x="0" y="6629400"/>
            <a:ext cx="410400" cy="228600"/>
          </a:xfrm>
          <a:prstGeom prst="rect">
            <a:avLst/>
          </a:prstGeom>
        </p:spPr>
        <p:txBody>
          <a:bodyPr lIns="91425" tIns="45700" rIns="91425" bIns="45700" anchor="ctr" anchorCtr="0">
            <a:noAutofit/>
          </a:bodyPr>
          <a:lstStyle/>
          <a:p>
            <a:pPr lvl="0">
              <a:spcBef>
                <a:spcPts val="0"/>
              </a:spcBef>
              <a:buClr>
                <a:srgbClr val="000000"/>
              </a:buClr>
              <a:buSzPct val="25000"/>
              <a:buFont typeface="Arial"/>
              <a:buNone/>
            </a:pPr>
            <a:fld id="{00000000-1234-1234-1234-123412341234}" type="slidenum">
              <a:rPr lang="en-US"/>
              <a:pPr lvl="0">
                <a:spcBef>
                  <a:spcPts val="0"/>
                </a:spcBef>
                <a:buClr>
                  <a:srgbClr val="000000"/>
                </a:buClr>
                <a:buSzPct val="25000"/>
                <a:buFont typeface="Arial"/>
                <a:buNone/>
              </a:pPr>
              <a:t>26</a:t>
            </a:fld>
            <a:endParaRPr lang="en-US"/>
          </a:p>
        </p:txBody>
      </p:sp>
      <p:pic>
        <p:nvPicPr>
          <p:cNvPr id="356" name="Shape 356" descr="2.jpg"/>
          <p:cNvPicPr preferRelativeResize="0"/>
          <p:nvPr/>
        </p:nvPicPr>
        <p:blipFill>
          <a:blip r:embed="rId3">
            <a:alphaModFix/>
          </a:blip>
          <a:stretch>
            <a:fillRect/>
          </a:stretch>
        </p:blipFill>
        <p:spPr>
          <a:xfrm>
            <a:off x="0" y="0"/>
            <a:ext cx="12192000" cy="6884106"/>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362" name="Shape 362"/>
          <p:cNvSpPr txBox="1">
            <a:spLocks noGrp="1"/>
          </p:cNvSpPr>
          <p:nvPr>
            <p:ph type="sldNum" idx="12"/>
          </p:nvPr>
        </p:nvSpPr>
        <p:spPr>
          <a:xfrm>
            <a:off x="0" y="6629400"/>
            <a:ext cx="410400" cy="228600"/>
          </a:xfrm>
          <a:prstGeom prst="rect">
            <a:avLst/>
          </a:prstGeom>
        </p:spPr>
        <p:txBody>
          <a:bodyPr lIns="91425" tIns="45700" rIns="91425" bIns="45700" anchor="ctr" anchorCtr="0">
            <a:noAutofit/>
          </a:bodyPr>
          <a:lstStyle/>
          <a:p>
            <a:pPr lvl="0">
              <a:spcBef>
                <a:spcPts val="0"/>
              </a:spcBef>
              <a:buClr>
                <a:srgbClr val="000000"/>
              </a:buClr>
              <a:buSzPct val="25000"/>
              <a:buFont typeface="Arial"/>
              <a:buNone/>
            </a:pPr>
            <a:fld id="{00000000-1234-1234-1234-123412341234}" type="slidenum">
              <a:rPr lang="en-US"/>
              <a:pPr lvl="0">
                <a:spcBef>
                  <a:spcPts val="0"/>
                </a:spcBef>
                <a:buClr>
                  <a:srgbClr val="000000"/>
                </a:buClr>
                <a:buSzPct val="25000"/>
                <a:buFont typeface="Arial"/>
                <a:buNone/>
              </a:pPr>
              <a:t>27</a:t>
            </a:fld>
            <a:endParaRPr lang="en-US"/>
          </a:p>
        </p:txBody>
      </p:sp>
      <p:pic>
        <p:nvPicPr>
          <p:cNvPr id="363" name="Shape 363" descr="3.jpg"/>
          <p:cNvPicPr preferRelativeResize="0"/>
          <p:nvPr/>
        </p:nvPicPr>
        <p:blipFill>
          <a:blip r:embed="rId3">
            <a:alphaModFix/>
          </a:blip>
          <a:stretch>
            <a:fillRect/>
          </a:stretch>
        </p:blipFill>
        <p:spPr>
          <a:xfrm>
            <a:off x="0" y="0"/>
            <a:ext cx="12178370" cy="68580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sp>
        <p:nvSpPr>
          <p:cNvPr id="369" name="Shape 369"/>
          <p:cNvSpPr txBox="1">
            <a:spLocks noGrp="1"/>
          </p:cNvSpPr>
          <p:nvPr>
            <p:ph type="sldNum" idx="12"/>
          </p:nvPr>
        </p:nvSpPr>
        <p:spPr>
          <a:xfrm>
            <a:off x="0" y="6629400"/>
            <a:ext cx="410400" cy="228600"/>
          </a:xfrm>
          <a:prstGeom prst="rect">
            <a:avLst/>
          </a:prstGeom>
        </p:spPr>
        <p:txBody>
          <a:bodyPr lIns="91425" tIns="45700" rIns="91425" bIns="45700" anchor="ctr" anchorCtr="0">
            <a:noAutofit/>
          </a:bodyPr>
          <a:lstStyle/>
          <a:p>
            <a:pPr lvl="0">
              <a:spcBef>
                <a:spcPts val="0"/>
              </a:spcBef>
              <a:buClr>
                <a:srgbClr val="000000"/>
              </a:buClr>
              <a:buSzPct val="25000"/>
              <a:buFont typeface="Arial"/>
              <a:buNone/>
            </a:pPr>
            <a:fld id="{00000000-1234-1234-1234-123412341234}" type="slidenum">
              <a:rPr lang="en-US"/>
              <a:pPr lvl="0">
                <a:spcBef>
                  <a:spcPts val="0"/>
                </a:spcBef>
                <a:buClr>
                  <a:srgbClr val="000000"/>
                </a:buClr>
                <a:buSzPct val="25000"/>
                <a:buFont typeface="Arial"/>
                <a:buNone/>
              </a:pPr>
              <a:t>28</a:t>
            </a:fld>
            <a:endParaRPr lang="en-US"/>
          </a:p>
        </p:txBody>
      </p:sp>
      <p:pic>
        <p:nvPicPr>
          <p:cNvPr id="370" name="Shape 370" descr="4.jpg"/>
          <p:cNvPicPr preferRelativeResize="0"/>
          <p:nvPr/>
        </p:nvPicPr>
        <p:blipFill>
          <a:blip r:embed="rId3">
            <a:alphaModFix/>
          </a:blip>
          <a:stretch>
            <a:fillRect/>
          </a:stretch>
        </p:blipFill>
        <p:spPr>
          <a:xfrm>
            <a:off x="0" y="0"/>
            <a:ext cx="12214030" cy="6857999"/>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Shape 376"/>
          <p:cNvSpPr txBox="1">
            <a:spLocks noGrp="1"/>
          </p:cNvSpPr>
          <p:nvPr>
            <p:ph type="title"/>
          </p:nvPr>
        </p:nvSpPr>
        <p:spPr>
          <a:xfrm>
            <a:off x="1751776" y="2263913"/>
            <a:ext cx="6949500" cy="3143400"/>
          </a:xfrm>
          <a:prstGeom prst="rect">
            <a:avLst/>
          </a:prstGeom>
        </p:spPr>
        <p:txBody>
          <a:bodyPr lIns="91425" tIns="91425" rIns="91425" bIns="91425" anchor="b" anchorCtr="0">
            <a:noAutofit/>
          </a:bodyPr>
          <a:lstStyle/>
          <a:p>
            <a:pPr lvl="0">
              <a:spcBef>
                <a:spcPts val="0"/>
              </a:spcBef>
              <a:buNone/>
            </a:pPr>
            <a:r>
              <a:rPr lang="en-US"/>
              <a:t>Wind Turbine</a:t>
            </a:r>
          </a:p>
        </p:txBody>
      </p:sp>
      <p:sp>
        <p:nvSpPr>
          <p:cNvPr id="377" name="Shape 377"/>
          <p:cNvSpPr txBox="1">
            <a:spLocks noGrp="1"/>
          </p:cNvSpPr>
          <p:nvPr>
            <p:ph type="body" idx="1"/>
          </p:nvPr>
        </p:nvSpPr>
        <p:spPr>
          <a:xfrm>
            <a:off x="1751776" y="5381892"/>
            <a:ext cx="6949500" cy="449400"/>
          </a:xfrm>
          <a:prstGeom prst="rect">
            <a:avLst/>
          </a:prstGeom>
        </p:spPr>
        <p:txBody>
          <a:bodyPr lIns="91425" tIns="91425" rIns="91425" bIns="91425" anchor="t" anchorCtr="0">
            <a:noAutofit/>
          </a:bodyPr>
          <a:lstStyle/>
          <a:p>
            <a:pPr lvl="0">
              <a:spcBef>
                <a:spcPts val="0"/>
              </a:spcBef>
              <a:buNone/>
            </a:pPr>
            <a:r>
              <a:rPr lang="en-US"/>
              <a:t>Module 3</a:t>
            </a:r>
          </a:p>
        </p:txBody>
      </p:sp>
      <p:pic>
        <p:nvPicPr>
          <p:cNvPr id="378" name="Shape 378"/>
          <p:cNvPicPr preferRelativeResize="0"/>
          <p:nvPr/>
        </p:nvPicPr>
        <p:blipFill rotWithShape="1">
          <a:blip r:embed="rId3">
            <a:alphaModFix/>
          </a:blip>
          <a:srcRect r="52834"/>
          <a:stretch/>
        </p:blipFill>
        <p:spPr>
          <a:xfrm>
            <a:off x="8914200" y="2045400"/>
            <a:ext cx="3277800" cy="390904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Shape 108"/>
          <p:cNvSpPr txBox="1">
            <a:spLocks noGrp="1"/>
          </p:cNvSpPr>
          <p:nvPr>
            <p:ph type="title"/>
          </p:nvPr>
        </p:nvSpPr>
        <p:spPr>
          <a:xfrm>
            <a:off x="1410025" y="276087"/>
            <a:ext cx="9372000" cy="1183500"/>
          </a:xfrm>
          <a:prstGeom prst="rect">
            <a:avLst/>
          </a:prstGeom>
        </p:spPr>
        <p:txBody>
          <a:bodyPr lIns="91425" tIns="91425" rIns="91425" bIns="91425" anchor="b" anchorCtr="0">
            <a:noAutofit/>
          </a:bodyPr>
          <a:lstStyle/>
          <a:p>
            <a:pPr lvl="0">
              <a:spcBef>
                <a:spcPts val="0"/>
              </a:spcBef>
              <a:buNone/>
            </a:pPr>
            <a:r>
              <a:rPr lang="en-US"/>
              <a:t>Constraints						  Factors to Consider</a:t>
            </a:r>
          </a:p>
        </p:txBody>
      </p:sp>
      <p:sp>
        <p:nvSpPr>
          <p:cNvPr id="109" name="Shape 109"/>
          <p:cNvSpPr txBox="1">
            <a:spLocks noGrp="1"/>
          </p:cNvSpPr>
          <p:nvPr>
            <p:ph type="body" idx="1"/>
          </p:nvPr>
        </p:nvSpPr>
        <p:spPr>
          <a:xfrm>
            <a:off x="1409700" y="1556280"/>
            <a:ext cx="4610100" cy="4620600"/>
          </a:xfrm>
          <a:prstGeom prst="rect">
            <a:avLst/>
          </a:prstGeom>
        </p:spPr>
        <p:txBody>
          <a:bodyPr lIns="91425" tIns="91425" rIns="91425" bIns="91425" anchor="t" anchorCtr="0">
            <a:noAutofit/>
          </a:bodyPr>
          <a:lstStyle/>
          <a:p>
            <a:pPr marL="457200" lvl="0" indent="-406400" rtl="0">
              <a:spcBef>
                <a:spcPts val="0"/>
              </a:spcBef>
              <a:buSzPct val="100000"/>
            </a:pPr>
            <a:r>
              <a:rPr lang="en-US" sz="2800"/>
              <a:t>System needs to last and support the town’s population for a minimum of 10 years</a:t>
            </a:r>
          </a:p>
          <a:p>
            <a:pPr marL="457200" lvl="0" indent="-406400" rtl="0">
              <a:spcBef>
                <a:spcPts val="0"/>
              </a:spcBef>
              <a:buSzPct val="100000"/>
            </a:pPr>
            <a:r>
              <a:rPr lang="en-US" sz="2800"/>
              <a:t>Tank must be placed on top of a 10m high structure</a:t>
            </a:r>
          </a:p>
          <a:p>
            <a:pPr marL="457200" lvl="0" indent="-406400" rtl="0">
              <a:spcBef>
                <a:spcPts val="0"/>
              </a:spcBef>
              <a:buSzPct val="100000"/>
            </a:pPr>
            <a:r>
              <a:rPr lang="en-US" sz="2800"/>
              <a:t>The land must hold up the weight.</a:t>
            </a:r>
          </a:p>
        </p:txBody>
      </p:sp>
      <p:sp>
        <p:nvSpPr>
          <p:cNvPr id="110" name="Shape 110"/>
          <p:cNvSpPr txBox="1">
            <a:spLocks noGrp="1"/>
          </p:cNvSpPr>
          <p:nvPr>
            <p:ph type="body" idx="2"/>
          </p:nvPr>
        </p:nvSpPr>
        <p:spPr>
          <a:xfrm>
            <a:off x="6172200" y="1556280"/>
            <a:ext cx="4609800" cy="4620600"/>
          </a:xfrm>
          <a:prstGeom prst="rect">
            <a:avLst/>
          </a:prstGeom>
        </p:spPr>
        <p:txBody>
          <a:bodyPr lIns="91425" tIns="91425" rIns="91425" bIns="91425" anchor="t" anchorCtr="0">
            <a:noAutofit/>
          </a:bodyPr>
          <a:lstStyle/>
          <a:p>
            <a:pPr marL="457200" lvl="0" indent="-406400" rtl="0">
              <a:spcBef>
                <a:spcPts val="0"/>
              </a:spcBef>
              <a:buSzPct val="100000"/>
            </a:pPr>
            <a:r>
              <a:rPr lang="en-US" sz="2800"/>
              <a:t>Costs</a:t>
            </a:r>
          </a:p>
          <a:p>
            <a:pPr marL="457200" lvl="0" indent="-406400" rtl="0">
              <a:spcBef>
                <a:spcPts val="0"/>
              </a:spcBef>
              <a:buSzPct val="100000"/>
            </a:pPr>
            <a:r>
              <a:rPr lang="en-US" sz="2800"/>
              <a:t>Size</a:t>
            </a:r>
          </a:p>
          <a:p>
            <a:pPr marL="457200" lvl="0" indent="-406400" rtl="0">
              <a:spcBef>
                <a:spcPts val="0"/>
              </a:spcBef>
              <a:buSzPct val="100000"/>
            </a:pPr>
            <a:r>
              <a:rPr lang="en-US" sz="2800"/>
              <a:t>Simplicity (for repairing)</a:t>
            </a:r>
          </a:p>
          <a:p>
            <a:pPr marL="457200" lvl="0" indent="-406400" rtl="0">
              <a:spcBef>
                <a:spcPts val="0"/>
              </a:spcBef>
              <a:buSzPct val="100000"/>
            </a:pPr>
            <a:r>
              <a:rPr lang="en-US" sz="2800"/>
              <a:t>Safety</a:t>
            </a:r>
          </a:p>
          <a:p>
            <a:pPr marL="457200" lvl="0" indent="-406400">
              <a:spcBef>
                <a:spcPts val="0"/>
              </a:spcBef>
              <a:buSzPct val="100000"/>
            </a:pPr>
            <a:r>
              <a:rPr lang="en-US" sz="2800"/>
              <a:t>How long it will last</a:t>
            </a:r>
          </a:p>
        </p:txBody>
      </p:sp>
      <p:sp>
        <p:nvSpPr>
          <p:cNvPr id="111" name="Shape 111"/>
          <p:cNvSpPr txBox="1">
            <a:spLocks noGrp="1"/>
          </p:cNvSpPr>
          <p:nvPr>
            <p:ph type="sldNum" idx="12"/>
          </p:nvPr>
        </p:nvSpPr>
        <p:spPr>
          <a:xfrm>
            <a:off x="0" y="6629400"/>
            <a:ext cx="410400" cy="228600"/>
          </a:xfrm>
          <a:prstGeom prst="rect">
            <a:avLst/>
          </a:prstGeom>
        </p:spPr>
        <p:txBody>
          <a:bodyPr lIns="91425" tIns="45700" rIns="91425" bIns="45700" anchor="ctr" anchorCtr="0">
            <a:noAutofit/>
          </a:bodyPr>
          <a:lstStyle/>
          <a:p>
            <a:pPr lvl="0">
              <a:spcBef>
                <a:spcPts val="0"/>
              </a:spcBef>
              <a:buClr>
                <a:srgbClr val="000000"/>
              </a:buClr>
              <a:buSzPct val="25000"/>
              <a:buFont typeface="Arial"/>
              <a:buNone/>
            </a:pPr>
            <a:fld id="{00000000-1234-1234-1234-123412341234}" type="slidenum">
              <a:rPr lang="en-US"/>
              <a:pPr lvl="0">
                <a:spcBef>
                  <a:spcPts val="0"/>
                </a:spcBef>
                <a:buClr>
                  <a:srgbClr val="000000"/>
                </a:buClr>
                <a:buSzPct val="25000"/>
                <a:buFont typeface="Arial"/>
                <a:buNone/>
              </a:pPr>
              <a:t>3</a:t>
            </a:fld>
            <a:endParaRPr lang="en-US"/>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384" name="Shape 384"/>
          <p:cNvSpPr txBox="1">
            <a:spLocks noGrp="1"/>
          </p:cNvSpPr>
          <p:nvPr>
            <p:ph type="title"/>
          </p:nvPr>
        </p:nvSpPr>
        <p:spPr>
          <a:xfrm>
            <a:off x="1410025" y="276087"/>
            <a:ext cx="9372000" cy="1183500"/>
          </a:xfrm>
          <a:prstGeom prst="rect">
            <a:avLst/>
          </a:prstGeom>
        </p:spPr>
        <p:txBody>
          <a:bodyPr lIns="91425" tIns="91425" rIns="91425" bIns="91425" anchor="b" anchorCtr="0">
            <a:noAutofit/>
          </a:bodyPr>
          <a:lstStyle/>
          <a:p>
            <a:pPr lvl="0">
              <a:spcBef>
                <a:spcPts val="0"/>
              </a:spcBef>
              <a:buNone/>
            </a:pPr>
            <a:r>
              <a:rPr lang="en-US"/>
              <a:t>Our Approach</a:t>
            </a:r>
          </a:p>
        </p:txBody>
      </p:sp>
      <p:sp>
        <p:nvSpPr>
          <p:cNvPr id="385" name="Shape 385"/>
          <p:cNvSpPr txBox="1">
            <a:spLocks noGrp="1"/>
          </p:cNvSpPr>
          <p:nvPr>
            <p:ph type="body" idx="1"/>
          </p:nvPr>
        </p:nvSpPr>
        <p:spPr>
          <a:xfrm>
            <a:off x="1410026" y="1566000"/>
            <a:ext cx="9372000" cy="4620600"/>
          </a:xfrm>
          <a:prstGeom prst="rect">
            <a:avLst/>
          </a:prstGeom>
        </p:spPr>
        <p:txBody>
          <a:bodyPr lIns="91425" tIns="91425" rIns="91425" bIns="91425" anchor="t" anchorCtr="0">
            <a:noAutofit/>
          </a:bodyPr>
          <a:lstStyle/>
          <a:p>
            <a:pPr marL="457200" lvl="0" indent="-228600" rtl="0">
              <a:spcBef>
                <a:spcPts val="0"/>
              </a:spcBef>
            </a:pPr>
            <a:r>
              <a:rPr lang="en-US"/>
              <a:t>Performed an experiment using wind turbine blades to measure the pitch angle (beta) and tip speed ratio (lambda) that would yield the optimal power coefficient (Cp) for the blades.</a:t>
            </a:r>
          </a:p>
          <a:p>
            <a:pPr marL="457200" lvl="0" indent="-228600" rtl="0">
              <a:spcBef>
                <a:spcPts val="0"/>
              </a:spcBef>
            </a:pPr>
            <a:r>
              <a:rPr lang="en-US"/>
              <a:t>Designed a set of 3D printed custom blades based on research</a:t>
            </a:r>
          </a:p>
          <a:p>
            <a:pPr marL="457200" lvl="0" indent="-228600" rtl="0">
              <a:spcBef>
                <a:spcPts val="0"/>
              </a:spcBef>
            </a:pPr>
            <a:r>
              <a:rPr lang="en-US"/>
              <a:t>Calculated the scaled up radius of the blades based on the maximum Cp from the experiment and the power requirements of the pump.</a:t>
            </a:r>
          </a:p>
        </p:txBody>
      </p:sp>
      <p:sp>
        <p:nvSpPr>
          <p:cNvPr id="386" name="Shape 386"/>
          <p:cNvSpPr txBox="1">
            <a:spLocks noGrp="1"/>
          </p:cNvSpPr>
          <p:nvPr>
            <p:ph type="sldNum" idx="12"/>
          </p:nvPr>
        </p:nvSpPr>
        <p:spPr>
          <a:xfrm>
            <a:off x="0" y="6629400"/>
            <a:ext cx="410400" cy="228600"/>
          </a:xfrm>
          <a:prstGeom prst="rect">
            <a:avLst/>
          </a:prstGeom>
        </p:spPr>
        <p:txBody>
          <a:bodyPr lIns="91425" tIns="45700" rIns="91425" bIns="45700" anchor="ctr" anchorCtr="0">
            <a:noAutofit/>
          </a:bodyPr>
          <a:lstStyle/>
          <a:p>
            <a:pPr lvl="0">
              <a:spcBef>
                <a:spcPts val="0"/>
              </a:spcBef>
              <a:buClr>
                <a:srgbClr val="000000"/>
              </a:buClr>
              <a:buSzPct val="25000"/>
              <a:buFont typeface="Arial"/>
              <a:buNone/>
            </a:pPr>
            <a:fld id="{00000000-1234-1234-1234-123412341234}" type="slidenum">
              <a:rPr lang="en-US"/>
              <a:pPr lvl="0">
                <a:spcBef>
                  <a:spcPts val="0"/>
                </a:spcBef>
                <a:buClr>
                  <a:srgbClr val="000000"/>
                </a:buClr>
                <a:buSzPct val="25000"/>
                <a:buFont typeface="Arial"/>
                <a:buNone/>
              </a:pPr>
              <a:t>30</a:t>
            </a:fld>
            <a:endParaRPr lang="en-U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Shape 392"/>
          <p:cNvSpPr txBox="1">
            <a:spLocks noGrp="1"/>
          </p:cNvSpPr>
          <p:nvPr>
            <p:ph type="title"/>
          </p:nvPr>
        </p:nvSpPr>
        <p:spPr>
          <a:xfrm>
            <a:off x="1410025" y="276087"/>
            <a:ext cx="9372000" cy="1183500"/>
          </a:xfrm>
          <a:prstGeom prst="rect">
            <a:avLst/>
          </a:prstGeom>
        </p:spPr>
        <p:txBody>
          <a:bodyPr lIns="91425" tIns="91425" rIns="91425" bIns="91425" anchor="b" anchorCtr="0">
            <a:noAutofit/>
          </a:bodyPr>
          <a:lstStyle/>
          <a:p>
            <a:pPr lvl="0">
              <a:spcBef>
                <a:spcPts val="0"/>
              </a:spcBef>
              <a:buNone/>
            </a:pPr>
            <a:r>
              <a:rPr lang="en-US"/>
              <a:t>Background Information &amp; Objective</a:t>
            </a:r>
          </a:p>
        </p:txBody>
      </p:sp>
      <p:sp>
        <p:nvSpPr>
          <p:cNvPr id="393" name="Shape 393"/>
          <p:cNvSpPr txBox="1">
            <a:spLocks noGrp="1"/>
          </p:cNvSpPr>
          <p:nvPr>
            <p:ph type="body" idx="1"/>
          </p:nvPr>
        </p:nvSpPr>
        <p:spPr>
          <a:xfrm>
            <a:off x="1410026" y="1566000"/>
            <a:ext cx="9372000" cy="4620600"/>
          </a:xfrm>
          <a:prstGeom prst="rect">
            <a:avLst/>
          </a:prstGeom>
        </p:spPr>
        <p:txBody>
          <a:bodyPr lIns="91425" tIns="91425" rIns="91425" bIns="91425" anchor="t" anchorCtr="0">
            <a:noAutofit/>
          </a:bodyPr>
          <a:lstStyle/>
          <a:p>
            <a:pPr marL="0" lvl="0" indent="0" rtl="0">
              <a:spcBef>
                <a:spcPts val="0"/>
              </a:spcBef>
              <a:buNone/>
            </a:pPr>
            <a:r>
              <a:rPr lang="en-US" dirty="0"/>
              <a:t>Power produced in the ideal situation where all the wind’s energy is transferred to the wind turbine and the wind speed behind the turbine is 0m/s:</a:t>
            </a:r>
          </a:p>
          <a:p>
            <a:pPr marL="0" lvl="0" indent="0" rtl="0">
              <a:spcBef>
                <a:spcPts val="0"/>
              </a:spcBef>
              <a:buNone/>
            </a:pPr>
            <a:endParaRPr dirty="0"/>
          </a:p>
          <a:p>
            <a:pPr marL="0" lvl="0" indent="0" rtl="0">
              <a:spcBef>
                <a:spcPts val="0"/>
              </a:spcBef>
              <a:buNone/>
            </a:pPr>
            <a:endParaRPr lang="en-US" dirty="0" smtClean="0"/>
          </a:p>
          <a:p>
            <a:pPr marL="0" lvl="0" indent="0" rtl="0">
              <a:spcBef>
                <a:spcPts val="0"/>
              </a:spcBef>
              <a:buNone/>
            </a:pPr>
            <a:endParaRPr dirty="0"/>
          </a:p>
          <a:p>
            <a:pPr marL="0" lvl="0" indent="0">
              <a:spcBef>
                <a:spcPts val="0"/>
              </a:spcBef>
              <a:buNone/>
            </a:pPr>
            <a:r>
              <a:rPr lang="en-US" dirty="0"/>
              <a:t>The power coefficient variable Cp is introduced to account for the losses in power. It is determined empirically for each blade design and is dependent on the pitch angle and tip speed ratio of the blades.</a:t>
            </a:r>
          </a:p>
        </p:txBody>
      </p:sp>
      <p:sp>
        <p:nvSpPr>
          <p:cNvPr id="394" name="Shape 394"/>
          <p:cNvSpPr txBox="1">
            <a:spLocks noGrp="1"/>
          </p:cNvSpPr>
          <p:nvPr>
            <p:ph type="sldNum" idx="12"/>
          </p:nvPr>
        </p:nvSpPr>
        <p:spPr>
          <a:xfrm>
            <a:off x="0" y="6629400"/>
            <a:ext cx="410400" cy="228600"/>
          </a:xfrm>
          <a:prstGeom prst="rect">
            <a:avLst/>
          </a:prstGeom>
        </p:spPr>
        <p:txBody>
          <a:bodyPr lIns="91425" tIns="45700" rIns="91425" bIns="45700" anchor="ctr" anchorCtr="0">
            <a:noAutofit/>
          </a:bodyPr>
          <a:lstStyle/>
          <a:p>
            <a:pPr lvl="0">
              <a:spcBef>
                <a:spcPts val="0"/>
              </a:spcBef>
              <a:buClr>
                <a:srgbClr val="000000"/>
              </a:buClr>
              <a:buSzPct val="25000"/>
              <a:buFont typeface="Arial"/>
              <a:buNone/>
            </a:pPr>
            <a:fld id="{00000000-1234-1234-1234-123412341234}" type="slidenum">
              <a:rPr lang="en-US"/>
              <a:pPr lvl="0">
                <a:spcBef>
                  <a:spcPts val="0"/>
                </a:spcBef>
                <a:buClr>
                  <a:srgbClr val="000000"/>
                </a:buClr>
                <a:buSzPct val="25000"/>
                <a:buFont typeface="Arial"/>
                <a:buNone/>
              </a:pPr>
              <a:t>31</a:t>
            </a:fld>
            <a:endParaRPr lang="en-US"/>
          </a:p>
        </p:txBody>
      </p:sp>
      <p:pic>
        <p:nvPicPr>
          <p:cNvPr id="395" name="Shape 395"/>
          <p:cNvPicPr preferRelativeResize="0"/>
          <p:nvPr/>
        </p:nvPicPr>
        <p:blipFill>
          <a:blip r:embed="rId3">
            <a:alphaModFix/>
          </a:blip>
          <a:stretch>
            <a:fillRect/>
          </a:stretch>
        </p:blipFill>
        <p:spPr>
          <a:xfrm>
            <a:off x="2238348" y="2214554"/>
            <a:ext cx="2944336" cy="786450"/>
          </a:xfrm>
          <a:prstGeom prst="rect">
            <a:avLst/>
          </a:prstGeom>
          <a:noFill/>
          <a:ln>
            <a:noFill/>
          </a:ln>
        </p:spPr>
      </p:pic>
      <p:pic>
        <p:nvPicPr>
          <p:cNvPr id="396" name="Shape 396"/>
          <p:cNvPicPr preferRelativeResize="0"/>
          <p:nvPr/>
        </p:nvPicPr>
        <p:blipFill>
          <a:blip r:embed="rId4">
            <a:alphaModFix/>
          </a:blip>
          <a:stretch>
            <a:fillRect/>
          </a:stretch>
        </p:blipFill>
        <p:spPr>
          <a:xfrm>
            <a:off x="5881686" y="2357430"/>
            <a:ext cx="1910499" cy="786450"/>
          </a:xfrm>
          <a:prstGeom prst="rect">
            <a:avLst/>
          </a:prstGeom>
          <a:noFill/>
          <a:ln>
            <a:noFill/>
          </a:ln>
        </p:spPr>
      </p:pic>
      <p:pic>
        <p:nvPicPr>
          <p:cNvPr id="397" name="Shape 397"/>
          <p:cNvPicPr preferRelativeResize="0"/>
          <p:nvPr/>
        </p:nvPicPr>
        <p:blipFill>
          <a:blip r:embed="rId5">
            <a:alphaModFix/>
          </a:blip>
          <a:stretch>
            <a:fillRect/>
          </a:stretch>
        </p:blipFill>
        <p:spPr>
          <a:xfrm>
            <a:off x="4712324" y="4767825"/>
            <a:ext cx="2627650" cy="834724"/>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sp>
        <p:nvSpPr>
          <p:cNvPr id="403" name="Shape 403"/>
          <p:cNvSpPr txBox="1">
            <a:spLocks noGrp="1"/>
          </p:cNvSpPr>
          <p:nvPr>
            <p:ph type="title"/>
          </p:nvPr>
        </p:nvSpPr>
        <p:spPr>
          <a:xfrm>
            <a:off x="1410025" y="276087"/>
            <a:ext cx="9372000" cy="1183500"/>
          </a:xfrm>
          <a:prstGeom prst="rect">
            <a:avLst/>
          </a:prstGeom>
        </p:spPr>
        <p:txBody>
          <a:bodyPr lIns="91425" tIns="91425" rIns="91425" bIns="91425" anchor="b" anchorCtr="0">
            <a:noAutofit/>
          </a:bodyPr>
          <a:lstStyle/>
          <a:p>
            <a:pPr lvl="0">
              <a:spcBef>
                <a:spcPts val="0"/>
              </a:spcBef>
              <a:buNone/>
            </a:pPr>
            <a:r>
              <a:rPr lang="en-US"/>
              <a:t>Experiment Procedure</a:t>
            </a:r>
          </a:p>
        </p:txBody>
      </p:sp>
      <p:sp>
        <p:nvSpPr>
          <p:cNvPr id="404" name="Shape 404"/>
          <p:cNvSpPr txBox="1">
            <a:spLocks noGrp="1"/>
          </p:cNvSpPr>
          <p:nvPr>
            <p:ph type="body" idx="1"/>
          </p:nvPr>
        </p:nvSpPr>
        <p:spPr>
          <a:xfrm>
            <a:off x="1410025" y="1459575"/>
            <a:ext cx="9372000" cy="1874100"/>
          </a:xfrm>
          <a:prstGeom prst="rect">
            <a:avLst/>
          </a:prstGeom>
        </p:spPr>
        <p:txBody>
          <a:bodyPr lIns="91425" tIns="91425" rIns="91425" bIns="91425" anchor="t" anchorCtr="0">
            <a:noAutofit/>
          </a:bodyPr>
          <a:lstStyle/>
          <a:p>
            <a:pPr marL="457200" lvl="0" indent="-228600" rtl="0">
              <a:spcBef>
                <a:spcPts val="0"/>
              </a:spcBef>
            </a:pPr>
            <a:r>
              <a:rPr lang="en-US"/>
              <a:t>Ensure the wind turbine is facing the fan directly and that the fan is blowing perpendicular to the wind turbine</a:t>
            </a:r>
          </a:p>
          <a:p>
            <a:pPr marL="457200" lvl="0" indent="-228600">
              <a:spcBef>
                <a:spcPts val="0"/>
              </a:spcBef>
            </a:pPr>
            <a:r>
              <a:rPr lang="en-US"/>
              <a:t>Measure wind speed at wind turbine and record power and RPM Repeat steps for different wind speeds and pitch angles</a:t>
            </a:r>
          </a:p>
        </p:txBody>
      </p:sp>
      <p:sp>
        <p:nvSpPr>
          <p:cNvPr id="405" name="Shape 405"/>
          <p:cNvSpPr txBox="1">
            <a:spLocks noGrp="1"/>
          </p:cNvSpPr>
          <p:nvPr>
            <p:ph type="sldNum" idx="12"/>
          </p:nvPr>
        </p:nvSpPr>
        <p:spPr>
          <a:xfrm>
            <a:off x="0" y="6629400"/>
            <a:ext cx="410400" cy="228600"/>
          </a:xfrm>
          <a:prstGeom prst="rect">
            <a:avLst/>
          </a:prstGeom>
        </p:spPr>
        <p:txBody>
          <a:bodyPr lIns="91425" tIns="45700" rIns="91425" bIns="45700" anchor="ctr" anchorCtr="0">
            <a:noAutofit/>
          </a:bodyPr>
          <a:lstStyle/>
          <a:p>
            <a:pPr lvl="0">
              <a:spcBef>
                <a:spcPts val="0"/>
              </a:spcBef>
              <a:buClr>
                <a:srgbClr val="000000"/>
              </a:buClr>
              <a:buSzPct val="25000"/>
              <a:buFont typeface="Arial"/>
              <a:buNone/>
            </a:pPr>
            <a:fld id="{00000000-1234-1234-1234-123412341234}" type="slidenum">
              <a:rPr lang="en-US"/>
              <a:pPr lvl="0">
                <a:spcBef>
                  <a:spcPts val="0"/>
                </a:spcBef>
                <a:buClr>
                  <a:srgbClr val="000000"/>
                </a:buClr>
                <a:buSzPct val="25000"/>
                <a:buFont typeface="Arial"/>
                <a:buNone/>
              </a:pPr>
              <a:t>32</a:t>
            </a:fld>
            <a:endParaRPr lang="en-US"/>
          </a:p>
        </p:txBody>
      </p:sp>
      <p:sp>
        <p:nvSpPr>
          <p:cNvPr id="406" name="Shape 406"/>
          <p:cNvSpPr/>
          <p:nvPr/>
        </p:nvSpPr>
        <p:spPr>
          <a:xfrm>
            <a:off x="5625475" y="4295225"/>
            <a:ext cx="97200" cy="14496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07" name="Shape 407"/>
          <p:cNvSpPr/>
          <p:nvPr/>
        </p:nvSpPr>
        <p:spPr>
          <a:xfrm>
            <a:off x="5323225" y="4153250"/>
            <a:ext cx="410400" cy="228600"/>
          </a:xfrm>
          <a:prstGeom prst="ellipse">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08" name="Shape 408"/>
          <p:cNvSpPr/>
          <p:nvPr/>
        </p:nvSpPr>
        <p:spPr>
          <a:xfrm>
            <a:off x="5485475" y="4153250"/>
            <a:ext cx="410400" cy="2286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09" name="Shape 409"/>
          <p:cNvSpPr/>
          <p:nvPr/>
        </p:nvSpPr>
        <p:spPr>
          <a:xfrm>
            <a:off x="5453375" y="3504350"/>
            <a:ext cx="97200" cy="648900"/>
          </a:xfrm>
          <a:prstGeom prst="triangle">
            <a:avLst>
              <a:gd name="adj" fmla="val 5000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10" name="Shape 410"/>
          <p:cNvSpPr/>
          <p:nvPr/>
        </p:nvSpPr>
        <p:spPr>
          <a:xfrm rot="10800000">
            <a:off x="5453375" y="4381850"/>
            <a:ext cx="97200" cy="648900"/>
          </a:xfrm>
          <a:prstGeom prst="triangle">
            <a:avLst>
              <a:gd name="adj" fmla="val 5000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cxnSp>
        <p:nvCxnSpPr>
          <p:cNvPr id="411" name="Shape 411"/>
          <p:cNvCxnSpPr/>
          <p:nvPr/>
        </p:nvCxnSpPr>
        <p:spPr>
          <a:xfrm>
            <a:off x="3408000" y="3678175"/>
            <a:ext cx="1795500" cy="0"/>
          </a:xfrm>
          <a:prstGeom prst="straightConnector1">
            <a:avLst/>
          </a:prstGeom>
          <a:noFill/>
          <a:ln w="9525" cap="flat" cmpd="sng">
            <a:solidFill>
              <a:schemeClr val="dk2"/>
            </a:solidFill>
            <a:prstDash val="solid"/>
            <a:round/>
            <a:headEnd type="none" w="lg" len="lg"/>
            <a:tailEnd type="triangle" w="lg" len="lg"/>
          </a:ln>
        </p:spPr>
      </p:cxnSp>
      <p:cxnSp>
        <p:nvCxnSpPr>
          <p:cNvPr id="412" name="Shape 412"/>
          <p:cNvCxnSpPr/>
          <p:nvPr/>
        </p:nvCxnSpPr>
        <p:spPr>
          <a:xfrm>
            <a:off x="3331800" y="4077050"/>
            <a:ext cx="1795500" cy="0"/>
          </a:xfrm>
          <a:prstGeom prst="straightConnector1">
            <a:avLst/>
          </a:prstGeom>
          <a:noFill/>
          <a:ln w="9525" cap="flat" cmpd="sng">
            <a:solidFill>
              <a:schemeClr val="dk2"/>
            </a:solidFill>
            <a:prstDash val="solid"/>
            <a:round/>
            <a:headEnd type="none" w="lg" len="lg"/>
            <a:tailEnd type="triangle" w="lg" len="lg"/>
          </a:ln>
        </p:spPr>
      </p:cxnSp>
      <p:cxnSp>
        <p:nvCxnSpPr>
          <p:cNvPr id="413" name="Shape 413"/>
          <p:cNvCxnSpPr/>
          <p:nvPr/>
        </p:nvCxnSpPr>
        <p:spPr>
          <a:xfrm>
            <a:off x="3377000" y="4859150"/>
            <a:ext cx="1795500" cy="0"/>
          </a:xfrm>
          <a:prstGeom prst="straightConnector1">
            <a:avLst/>
          </a:prstGeom>
          <a:noFill/>
          <a:ln w="9525" cap="flat" cmpd="sng">
            <a:solidFill>
              <a:schemeClr val="dk2"/>
            </a:solidFill>
            <a:prstDash val="solid"/>
            <a:round/>
            <a:headEnd type="none" w="lg" len="lg"/>
            <a:tailEnd type="triangle" w="lg" len="lg"/>
          </a:ln>
        </p:spPr>
      </p:cxnSp>
      <p:cxnSp>
        <p:nvCxnSpPr>
          <p:cNvPr id="414" name="Shape 414"/>
          <p:cNvCxnSpPr/>
          <p:nvPr/>
        </p:nvCxnSpPr>
        <p:spPr>
          <a:xfrm>
            <a:off x="3331800" y="4458050"/>
            <a:ext cx="1795500" cy="0"/>
          </a:xfrm>
          <a:prstGeom prst="straightConnector1">
            <a:avLst/>
          </a:prstGeom>
          <a:noFill/>
          <a:ln w="9525" cap="flat" cmpd="sng">
            <a:solidFill>
              <a:schemeClr val="dk2"/>
            </a:solidFill>
            <a:prstDash val="solid"/>
            <a:round/>
            <a:headEnd type="none" w="lg" len="lg"/>
            <a:tailEnd type="triangle" w="lg" len="lg"/>
          </a:ln>
        </p:spPr>
      </p:cxnSp>
      <p:sp>
        <p:nvSpPr>
          <p:cNvPr id="415" name="Shape 415"/>
          <p:cNvSpPr/>
          <p:nvPr/>
        </p:nvSpPr>
        <p:spPr>
          <a:xfrm>
            <a:off x="7886250" y="5106500"/>
            <a:ext cx="1936200" cy="648900"/>
          </a:xfrm>
          <a:prstGeom prst="rect">
            <a:avLst/>
          </a:prstGeom>
          <a:solidFill>
            <a:srgbClr val="FFFFFF"/>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cxnSp>
        <p:nvCxnSpPr>
          <p:cNvPr id="416" name="Shape 416"/>
          <p:cNvCxnSpPr>
            <a:stCxn id="406" idx="2"/>
            <a:endCxn id="415" idx="1"/>
          </p:cNvCxnSpPr>
          <p:nvPr/>
        </p:nvCxnSpPr>
        <p:spPr>
          <a:xfrm rot="-5400000">
            <a:off x="6623275" y="4481825"/>
            <a:ext cx="313800" cy="2212200"/>
          </a:xfrm>
          <a:prstGeom prst="curvedConnector4">
            <a:avLst>
              <a:gd name="adj1" fmla="val -75884"/>
              <a:gd name="adj2" fmla="val 51098"/>
            </a:avLst>
          </a:prstGeom>
          <a:noFill/>
          <a:ln w="9525" cap="flat" cmpd="sng">
            <a:solidFill>
              <a:schemeClr val="dk2"/>
            </a:solidFill>
            <a:prstDash val="solid"/>
            <a:round/>
            <a:headEnd type="none" w="lg" len="lg"/>
            <a:tailEnd type="none" w="lg" len="lg"/>
          </a:ln>
        </p:spPr>
      </p:cxnSp>
      <p:cxnSp>
        <p:nvCxnSpPr>
          <p:cNvPr id="417" name="Shape 417"/>
          <p:cNvCxnSpPr>
            <a:stCxn id="406" idx="2"/>
          </p:cNvCxnSpPr>
          <p:nvPr/>
        </p:nvCxnSpPr>
        <p:spPr>
          <a:xfrm rot="-5400000">
            <a:off x="6509725" y="4368275"/>
            <a:ext cx="540900" cy="2212200"/>
          </a:xfrm>
          <a:prstGeom prst="curvedConnector4">
            <a:avLst>
              <a:gd name="adj1" fmla="val -44024"/>
              <a:gd name="adj2" fmla="val 51098"/>
            </a:avLst>
          </a:prstGeom>
          <a:noFill/>
          <a:ln w="9525" cap="flat" cmpd="sng">
            <a:solidFill>
              <a:srgbClr val="FF0000"/>
            </a:solidFill>
            <a:prstDash val="solid"/>
            <a:round/>
            <a:headEnd type="none" w="lg" len="lg"/>
            <a:tailEnd type="none" w="lg" len="lg"/>
          </a:ln>
        </p:spPr>
      </p:cxnSp>
      <p:sp>
        <p:nvSpPr>
          <p:cNvPr id="418" name="Shape 418"/>
          <p:cNvSpPr txBox="1"/>
          <p:nvPr/>
        </p:nvSpPr>
        <p:spPr>
          <a:xfrm>
            <a:off x="8005250" y="5232350"/>
            <a:ext cx="724800" cy="404100"/>
          </a:xfrm>
          <a:prstGeom prst="rect">
            <a:avLst/>
          </a:prstGeom>
          <a:solidFill>
            <a:srgbClr val="CCCCCC"/>
          </a:solidFill>
          <a:ln>
            <a:noFill/>
          </a:ln>
        </p:spPr>
        <p:txBody>
          <a:bodyPr lIns="91425" tIns="91425" rIns="91425" bIns="91425" anchor="t" anchorCtr="0">
            <a:noAutofit/>
          </a:bodyPr>
          <a:lstStyle/>
          <a:p>
            <a:pPr lvl="0" algn="ctr">
              <a:spcBef>
                <a:spcPts val="0"/>
              </a:spcBef>
              <a:buNone/>
            </a:pPr>
            <a:r>
              <a:rPr lang="en-US"/>
              <a:t>mW</a:t>
            </a:r>
          </a:p>
        </p:txBody>
      </p:sp>
      <p:sp>
        <p:nvSpPr>
          <p:cNvPr id="419" name="Shape 419"/>
          <p:cNvSpPr txBox="1"/>
          <p:nvPr/>
        </p:nvSpPr>
        <p:spPr>
          <a:xfrm>
            <a:off x="8849025" y="5232350"/>
            <a:ext cx="789600" cy="404100"/>
          </a:xfrm>
          <a:prstGeom prst="rect">
            <a:avLst/>
          </a:prstGeom>
          <a:solidFill>
            <a:srgbClr val="CCCCCC"/>
          </a:solidFill>
          <a:ln>
            <a:noFill/>
          </a:ln>
        </p:spPr>
        <p:txBody>
          <a:bodyPr lIns="91425" tIns="91425" rIns="91425" bIns="91425" anchor="t" anchorCtr="0">
            <a:noAutofit/>
          </a:bodyPr>
          <a:lstStyle/>
          <a:p>
            <a:pPr lvl="0" algn="ctr" rtl="0">
              <a:spcBef>
                <a:spcPts val="0"/>
              </a:spcBef>
              <a:buNone/>
            </a:pPr>
            <a:r>
              <a:rPr lang="en-US"/>
              <a:t>RPM</a:t>
            </a:r>
          </a:p>
        </p:txBody>
      </p:sp>
      <p:sp>
        <p:nvSpPr>
          <p:cNvPr id="420" name="Shape 420"/>
          <p:cNvSpPr/>
          <p:nvPr/>
        </p:nvSpPr>
        <p:spPr>
          <a:xfrm>
            <a:off x="2380375" y="3579850"/>
            <a:ext cx="410400" cy="1645500"/>
          </a:xfrm>
          <a:prstGeom prst="roundRect">
            <a:avLst>
              <a:gd name="adj" fmla="val 16667"/>
            </a:avLst>
          </a:prstGeom>
          <a:no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21" name="Shape 421"/>
          <p:cNvSpPr/>
          <p:nvPr/>
        </p:nvSpPr>
        <p:spPr>
          <a:xfrm>
            <a:off x="2531800" y="4262775"/>
            <a:ext cx="97200" cy="2286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22" name="Shape 422"/>
          <p:cNvSpPr/>
          <p:nvPr/>
        </p:nvSpPr>
        <p:spPr>
          <a:xfrm>
            <a:off x="2542600" y="3623325"/>
            <a:ext cx="75600" cy="648900"/>
          </a:xfrm>
          <a:prstGeom prst="ellipse">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23" name="Shape 423"/>
          <p:cNvSpPr/>
          <p:nvPr/>
        </p:nvSpPr>
        <p:spPr>
          <a:xfrm>
            <a:off x="2542600" y="4500825"/>
            <a:ext cx="75600" cy="648900"/>
          </a:xfrm>
          <a:prstGeom prst="ellipse">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24" name="Shape 424"/>
          <p:cNvSpPr/>
          <p:nvPr/>
        </p:nvSpPr>
        <p:spPr>
          <a:xfrm rot="354836">
            <a:off x="2443783" y="4356109"/>
            <a:ext cx="75702" cy="1244020"/>
          </a:xfrm>
          <a:prstGeom prst="rect">
            <a:avLst/>
          </a:prstGeom>
          <a:solidFill>
            <a:srgbClr val="666666"/>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25" name="Shape 425"/>
          <p:cNvSpPr/>
          <p:nvPr/>
        </p:nvSpPr>
        <p:spPr>
          <a:xfrm>
            <a:off x="2369550" y="5571625"/>
            <a:ext cx="410400" cy="86700"/>
          </a:xfrm>
          <a:prstGeom prst="rect">
            <a:avLst/>
          </a:prstGeom>
          <a:solidFill>
            <a:srgbClr val="666666"/>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sp>
        <p:nvSpPr>
          <p:cNvPr id="431" name="Shape 431"/>
          <p:cNvSpPr txBox="1">
            <a:spLocks noGrp="1"/>
          </p:cNvSpPr>
          <p:nvPr>
            <p:ph type="title"/>
          </p:nvPr>
        </p:nvSpPr>
        <p:spPr>
          <a:xfrm>
            <a:off x="1410025" y="276087"/>
            <a:ext cx="9372000" cy="1183500"/>
          </a:xfrm>
          <a:prstGeom prst="rect">
            <a:avLst/>
          </a:prstGeom>
        </p:spPr>
        <p:txBody>
          <a:bodyPr lIns="91425" tIns="91425" rIns="91425" bIns="91425" anchor="b" anchorCtr="0">
            <a:noAutofit/>
          </a:bodyPr>
          <a:lstStyle/>
          <a:p>
            <a:pPr lvl="0">
              <a:spcBef>
                <a:spcPts val="0"/>
              </a:spcBef>
              <a:buNone/>
            </a:pPr>
            <a:r>
              <a:rPr lang="en-US"/>
              <a:t>Measuring Cp while varying tip speed ratio</a:t>
            </a:r>
          </a:p>
        </p:txBody>
      </p:sp>
      <p:sp>
        <p:nvSpPr>
          <p:cNvPr id="432" name="Shape 432"/>
          <p:cNvSpPr txBox="1">
            <a:spLocks noGrp="1"/>
          </p:cNvSpPr>
          <p:nvPr>
            <p:ph type="body" idx="1"/>
          </p:nvPr>
        </p:nvSpPr>
        <p:spPr>
          <a:xfrm>
            <a:off x="7766626" y="1566000"/>
            <a:ext cx="3015300" cy="4620600"/>
          </a:xfrm>
          <a:prstGeom prst="rect">
            <a:avLst/>
          </a:prstGeom>
        </p:spPr>
        <p:txBody>
          <a:bodyPr lIns="91425" tIns="91425" rIns="91425" bIns="91425" anchor="t" anchorCtr="0">
            <a:noAutofit/>
          </a:bodyPr>
          <a:lstStyle/>
          <a:p>
            <a:pPr marL="139700" lvl="0" indent="0">
              <a:spcBef>
                <a:spcPts val="0"/>
              </a:spcBef>
              <a:buNone/>
            </a:pPr>
            <a:r>
              <a:rPr lang="en-US" sz="2000"/>
              <a:t>Tip speed ratio was calculated using the RPM measurements obtained during the experiment, using the equation:</a:t>
            </a:r>
          </a:p>
        </p:txBody>
      </p:sp>
      <p:sp>
        <p:nvSpPr>
          <p:cNvPr id="433" name="Shape 433"/>
          <p:cNvSpPr txBox="1">
            <a:spLocks noGrp="1"/>
          </p:cNvSpPr>
          <p:nvPr>
            <p:ph type="sldNum" idx="12"/>
          </p:nvPr>
        </p:nvSpPr>
        <p:spPr>
          <a:xfrm>
            <a:off x="0" y="6629400"/>
            <a:ext cx="410400" cy="228600"/>
          </a:xfrm>
          <a:prstGeom prst="rect">
            <a:avLst/>
          </a:prstGeom>
        </p:spPr>
        <p:txBody>
          <a:bodyPr lIns="91425" tIns="45700" rIns="91425" bIns="45700" anchor="ctr" anchorCtr="0">
            <a:noAutofit/>
          </a:bodyPr>
          <a:lstStyle/>
          <a:p>
            <a:pPr lvl="0">
              <a:spcBef>
                <a:spcPts val="0"/>
              </a:spcBef>
              <a:buClr>
                <a:srgbClr val="000000"/>
              </a:buClr>
              <a:buSzPct val="25000"/>
              <a:buFont typeface="Arial"/>
              <a:buNone/>
            </a:pPr>
            <a:fld id="{00000000-1234-1234-1234-123412341234}" type="slidenum">
              <a:rPr lang="en-US"/>
              <a:pPr lvl="0">
                <a:spcBef>
                  <a:spcPts val="0"/>
                </a:spcBef>
                <a:buClr>
                  <a:srgbClr val="000000"/>
                </a:buClr>
                <a:buSzPct val="25000"/>
                <a:buFont typeface="Arial"/>
                <a:buNone/>
              </a:pPr>
              <a:t>33</a:t>
            </a:fld>
            <a:endParaRPr lang="en-US"/>
          </a:p>
        </p:txBody>
      </p:sp>
      <p:pic>
        <p:nvPicPr>
          <p:cNvPr id="434" name="Shape 434"/>
          <p:cNvPicPr preferRelativeResize="0"/>
          <p:nvPr/>
        </p:nvPicPr>
        <p:blipFill>
          <a:blip r:embed="rId3">
            <a:alphaModFix/>
          </a:blip>
          <a:stretch>
            <a:fillRect/>
          </a:stretch>
        </p:blipFill>
        <p:spPr>
          <a:xfrm>
            <a:off x="1410025" y="1565999"/>
            <a:ext cx="6160809" cy="4620600"/>
          </a:xfrm>
          <a:prstGeom prst="rect">
            <a:avLst/>
          </a:prstGeom>
          <a:noFill/>
          <a:ln>
            <a:noFill/>
          </a:ln>
        </p:spPr>
      </p:pic>
      <p:pic>
        <p:nvPicPr>
          <p:cNvPr id="435" name="Shape 435"/>
          <p:cNvPicPr preferRelativeResize="0"/>
          <p:nvPr/>
        </p:nvPicPr>
        <p:blipFill>
          <a:blip r:embed="rId4">
            <a:alphaModFix/>
          </a:blip>
          <a:stretch>
            <a:fillRect/>
          </a:stretch>
        </p:blipFill>
        <p:spPr>
          <a:xfrm>
            <a:off x="7766624" y="3610425"/>
            <a:ext cx="3015300" cy="772163"/>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40"/>
        <p:cNvGrpSpPr/>
        <p:nvPr/>
      </p:nvGrpSpPr>
      <p:grpSpPr>
        <a:xfrm>
          <a:off x="0" y="0"/>
          <a:ext cx="0" cy="0"/>
          <a:chOff x="0" y="0"/>
          <a:chExt cx="0" cy="0"/>
        </a:xfrm>
      </p:grpSpPr>
      <p:sp>
        <p:nvSpPr>
          <p:cNvPr id="441" name="Shape 441"/>
          <p:cNvSpPr txBox="1">
            <a:spLocks noGrp="1"/>
          </p:cNvSpPr>
          <p:nvPr>
            <p:ph type="title"/>
          </p:nvPr>
        </p:nvSpPr>
        <p:spPr>
          <a:xfrm>
            <a:off x="1410025" y="428487"/>
            <a:ext cx="9372000" cy="1183500"/>
          </a:xfrm>
          <a:prstGeom prst="rect">
            <a:avLst/>
          </a:prstGeom>
        </p:spPr>
        <p:txBody>
          <a:bodyPr lIns="91425" tIns="91425" rIns="91425" bIns="91425" anchor="b" anchorCtr="0">
            <a:noAutofit/>
          </a:bodyPr>
          <a:lstStyle/>
          <a:p>
            <a:pPr lvl="0">
              <a:spcBef>
                <a:spcPts val="0"/>
              </a:spcBef>
              <a:buNone/>
            </a:pPr>
            <a:r>
              <a:rPr lang="en-US" sz="2700"/>
              <a:t>Maximum Cp from all pitch angle and tip speed ratio combinations</a:t>
            </a:r>
          </a:p>
        </p:txBody>
      </p:sp>
      <p:sp>
        <p:nvSpPr>
          <p:cNvPr id="442" name="Shape 442"/>
          <p:cNvSpPr txBox="1">
            <a:spLocks noGrp="1"/>
          </p:cNvSpPr>
          <p:nvPr>
            <p:ph type="body" idx="1"/>
          </p:nvPr>
        </p:nvSpPr>
        <p:spPr>
          <a:xfrm>
            <a:off x="7550301" y="1566000"/>
            <a:ext cx="3231600" cy="4620600"/>
          </a:xfrm>
          <a:prstGeom prst="rect">
            <a:avLst/>
          </a:prstGeom>
        </p:spPr>
        <p:txBody>
          <a:bodyPr lIns="91425" tIns="91425" rIns="91425" bIns="91425" anchor="t" anchorCtr="0">
            <a:noAutofit/>
          </a:bodyPr>
          <a:lstStyle/>
          <a:p>
            <a:pPr marL="0" lvl="0" indent="0" rtl="0">
              <a:spcBef>
                <a:spcPts val="0"/>
              </a:spcBef>
              <a:buNone/>
            </a:pPr>
            <a:endParaRPr/>
          </a:p>
          <a:p>
            <a:pPr marL="0" lvl="0" indent="0" rtl="0">
              <a:spcBef>
                <a:spcPts val="0"/>
              </a:spcBef>
              <a:buNone/>
            </a:pPr>
            <a:r>
              <a:rPr lang="en-US"/>
              <a:t>Maximum Cp occurred at a pitch angle of 20 degrees and a tip speed ratio of approx. 4.11.</a:t>
            </a:r>
          </a:p>
          <a:p>
            <a:pPr marL="0" lvl="0" indent="0">
              <a:spcBef>
                <a:spcPts val="0"/>
              </a:spcBef>
              <a:buNone/>
            </a:pPr>
            <a:r>
              <a:rPr lang="en-US"/>
              <a:t>This value was chosen for our design and used in further calculations.</a:t>
            </a:r>
          </a:p>
        </p:txBody>
      </p:sp>
      <p:sp>
        <p:nvSpPr>
          <p:cNvPr id="443" name="Shape 443"/>
          <p:cNvSpPr txBox="1">
            <a:spLocks noGrp="1"/>
          </p:cNvSpPr>
          <p:nvPr>
            <p:ph type="sldNum" idx="12"/>
          </p:nvPr>
        </p:nvSpPr>
        <p:spPr>
          <a:xfrm>
            <a:off x="0" y="6629400"/>
            <a:ext cx="410400" cy="228600"/>
          </a:xfrm>
          <a:prstGeom prst="rect">
            <a:avLst/>
          </a:prstGeom>
        </p:spPr>
        <p:txBody>
          <a:bodyPr lIns="91425" tIns="45700" rIns="91425" bIns="45700" anchor="ctr" anchorCtr="0">
            <a:noAutofit/>
          </a:bodyPr>
          <a:lstStyle/>
          <a:p>
            <a:pPr lvl="0">
              <a:spcBef>
                <a:spcPts val="0"/>
              </a:spcBef>
              <a:buClr>
                <a:srgbClr val="000000"/>
              </a:buClr>
              <a:buSzPct val="25000"/>
              <a:buFont typeface="Arial"/>
              <a:buNone/>
            </a:pPr>
            <a:fld id="{00000000-1234-1234-1234-123412341234}" type="slidenum">
              <a:rPr lang="en-US"/>
              <a:pPr lvl="0">
                <a:spcBef>
                  <a:spcPts val="0"/>
                </a:spcBef>
                <a:buClr>
                  <a:srgbClr val="000000"/>
                </a:buClr>
                <a:buSzPct val="25000"/>
                <a:buFont typeface="Arial"/>
                <a:buNone/>
              </a:pPr>
              <a:t>34</a:t>
            </a:fld>
            <a:endParaRPr lang="en-US"/>
          </a:p>
        </p:txBody>
      </p:sp>
      <p:pic>
        <p:nvPicPr>
          <p:cNvPr id="444" name="Shape 444"/>
          <p:cNvPicPr preferRelativeResize="0"/>
          <p:nvPr/>
        </p:nvPicPr>
        <p:blipFill>
          <a:blip r:embed="rId3">
            <a:alphaModFix/>
          </a:blip>
          <a:stretch>
            <a:fillRect/>
          </a:stretch>
        </p:blipFill>
        <p:spPr>
          <a:xfrm>
            <a:off x="1410024" y="1566000"/>
            <a:ext cx="5829524" cy="4372149"/>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50" name="Shape 450"/>
          <p:cNvSpPr txBox="1">
            <a:spLocks noGrp="1"/>
          </p:cNvSpPr>
          <p:nvPr>
            <p:ph type="title"/>
          </p:nvPr>
        </p:nvSpPr>
        <p:spPr>
          <a:xfrm>
            <a:off x="1410025" y="276087"/>
            <a:ext cx="9372000" cy="1183500"/>
          </a:xfrm>
          <a:prstGeom prst="rect">
            <a:avLst/>
          </a:prstGeom>
        </p:spPr>
        <p:txBody>
          <a:bodyPr lIns="91425" tIns="91425" rIns="91425" bIns="91425" anchor="b" anchorCtr="0">
            <a:noAutofit/>
          </a:bodyPr>
          <a:lstStyle/>
          <a:p>
            <a:pPr lvl="0">
              <a:spcBef>
                <a:spcPts val="0"/>
              </a:spcBef>
              <a:buNone/>
            </a:pPr>
            <a:r>
              <a:rPr lang="en-US"/>
              <a:t>Wind Turbine: Blade Design</a:t>
            </a:r>
          </a:p>
        </p:txBody>
      </p:sp>
      <p:sp>
        <p:nvSpPr>
          <p:cNvPr id="451" name="Shape 451"/>
          <p:cNvSpPr txBox="1">
            <a:spLocks noGrp="1"/>
          </p:cNvSpPr>
          <p:nvPr>
            <p:ph type="body" idx="1"/>
          </p:nvPr>
        </p:nvSpPr>
        <p:spPr>
          <a:xfrm>
            <a:off x="1410026" y="1566000"/>
            <a:ext cx="9372000" cy="4620600"/>
          </a:xfrm>
          <a:prstGeom prst="rect">
            <a:avLst/>
          </a:prstGeom>
        </p:spPr>
        <p:txBody>
          <a:bodyPr lIns="91425" tIns="91425" rIns="91425" bIns="91425" anchor="t" anchorCtr="0">
            <a:noAutofit/>
          </a:bodyPr>
          <a:lstStyle/>
          <a:p>
            <a:pPr marL="457200" lvl="0" indent="-228600" rtl="0">
              <a:spcBef>
                <a:spcPts val="0"/>
              </a:spcBef>
            </a:pPr>
            <a:r>
              <a:rPr lang="en-US"/>
              <a:t>Radius: 13.5m</a:t>
            </a:r>
          </a:p>
          <a:p>
            <a:pPr marL="457200" lvl="0" indent="-228600" rtl="0">
              <a:spcBef>
                <a:spcPts val="0"/>
              </a:spcBef>
            </a:pPr>
            <a:r>
              <a:rPr lang="en-US"/>
              <a:t>Pitch Angle: 20 Degrees</a:t>
            </a:r>
          </a:p>
          <a:p>
            <a:pPr marL="457200" lvl="0" indent="-228600" rtl="0">
              <a:spcBef>
                <a:spcPts val="0"/>
              </a:spcBef>
            </a:pPr>
            <a:r>
              <a:rPr lang="en-US"/>
              <a:t>RPM: approx 16</a:t>
            </a:r>
          </a:p>
          <a:p>
            <a:pPr marL="457200" lvl="0" indent="-228600" rtl="0">
              <a:spcBef>
                <a:spcPts val="0"/>
              </a:spcBef>
            </a:pPr>
            <a:r>
              <a:rPr lang="en-US"/>
              <a:t>Power Produced: 3753 W</a:t>
            </a:r>
          </a:p>
          <a:p>
            <a:pPr marL="0" lvl="0" indent="0" rtl="0">
              <a:spcBef>
                <a:spcPts val="0"/>
              </a:spcBef>
              <a:buNone/>
            </a:pPr>
            <a:endParaRPr sz="1800"/>
          </a:p>
          <a:p>
            <a:pPr marL="0" lvl="0" indent="0" rtl="0">
              <a:spcBef>
                <a:spcPts val="0"/>
              </a:spcBef>
              <a:buNone/>
            </a:pPr>
            <a:r>
              <a:rPr lang="en-US"/>
              <a:t>Assumptions</a:t>
            </a:r>
          </a:p>
          <a:p>
            <a:pPr marL="457200" lvl="0" indent="-228600" rtl="0">
              <a:spcBef>
                <a:spcPts val="0"/>
              </a:spcBef>
            </a:pPr>
            <a:r>
              <a:rPr lang="en-US"/>
              <a:t>That there are no structures or features in the surrounding landscape that will block wind from approaching the turbine.</a:t>
            </a:r>
          </a:p>
        </p:txBody>
      </p:sp>
      <p:sp>
        <p:nvSpPr>
          <p:cNvPr id="452" name="Shape 452"/>
          <p:cNvSpPr txBox="1">
            <a:spLocks noGrp="1"/>
          </p:cNvSpPr>
          <p:nvPr>
            <p:ph type="sldNum" idx="12"/>
          </p:nvPr>
        </p:nvSpPr>
        <p:spPr>
          <a:xfrm>
            <a:off x="0" y="6629400"/>
            <a:ext cx="410400" cy="228600"/>
          </a:xfrm>
          <a:prstGeom prst="rect">
            <a:avLst/>
          </a:prstGeom>
        </p:spPr>
        <p:txBody>
          <a:bodyPr lIns="91425" tIns="45700" rIns="91425" bIns="45700" anchor="ctr" anchorCtr="0">
            <a:noAutofit/>
          </a:bodyPr>
          <a:lstStyle/>
          <a:p>
            <a:pPr lvl="0">
              <a:spcBef>
                <a:spcPts val="0"/>
              </a:spcBef>
              <a:buClr>
                <a:srgbClr val="000000"/>
              </a:buClr>
              <a:buSzPct val="25000"/>
              <a:buFont typeface="Arial"/>
              <a:buNone/>
            </a:pPr>
            <a:fld id="{00000000-1234-1234-1234-123412341234}" type="slidenum">
              <a:rPr lang="en-US"/>
              <a:pPr lvl="0">
                <a:spcBef>
                  <a:spcPts val="0"/>
                </a:spcBef>
                <a:buClr>
                  <a:srgbClr val="000000"/>
                </a:buClr>
                <a:buSzPct val="25000"/>
                <a:buFont typeface="Arial"/>
                <a:buNone/>
              </a:pPr>
              <a:t>35</a:t>
            </a:fld>
            <a:endParaRPr lang="en-US"/>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Shape 458"/>
          <p:cNvSpPr txBox="1">
            <a:spLocks noGrp="1"/>
          </p:cNvSpPr>
          <p:nvPr>
            <p:ph type="title"/>
          </p:nvPr>
        </p:nvSpPr>
        <p:spPr>
          <a:xfrm>
            <a:off x="1410025" y="276087"/>
            <a:ext cx="9372000" cy="1183500"/>
          </a:xfrm>
          <a:prstGeom prst="rect">
            <a:avLst/>
          </a:prstGeom>
        </p:spPr>
        <p:txBody>
          <a:bodyPr lIns="91425" tIns="91425" rIns="91425" bIns="91425" anchor="b" anchorCtr="0">
            <a:noAutofit/>
          </a:bodyPr>
          <a:lstStyle/>
          <a:p>
            <a:pPr lvl="0">
              <a:spcBef>
                <a:spcPts val="0"/>
              </a:spcBef>
              <a:buNone/>
            </a:pPr>
            <a:r>
              <a:rPr lang="en-US"/>
              <a:t>Wind Turbine: 3D Blade Design</a:t>
            </a:r>
          </a:p>
        </p:txBody>
      </p:sp>
      <p:sp>
        <p:nvSpPr>
          <p:cNvPr id="459" name="Shape 459"/>
          <p:cNvSpPr txBox="1">
            <a:spLocks noGrp="1"/>
          </p:cNvSpPr>
          <p:nvPr>
            <p:ph type="body" idx="1"/>
          </p:nvPr>
        </p:nvSpPr>
        <p:spPr>
          <a:xfrm>
            <a:off x="7290675" y="1566000"/>
            <a:ext cx="3645300" cy="4620600"/>
          </a:xfrm>
          <a:prstGeom prst="rect">
            <a:avLst/>
          </a:prstGeom>
        </p:spPr>
        <p:txBody>
          <a:bodyPr lIns="91425" tIns="91425" rIns="91425" bIns="91425" anchor="t" anchorCtr="0">
            <a:noAutofit/>
          </a:bodyPr>
          <a:lstStyle/>
          <a:p>
            <a:pPr marL="139700" lvl="0" indent="0" rtl="0">
              <a:spcBef>
                <a:spcPts val="0"/>
              </a:spcBef>
              <a:buNone/>
            </a:pPr>
            <a:r>
              <a:rPr lang="en-US"/>
              <a:t>Custom 3D blade design was created based on research and the workshop tutorials. Its radius is 16.6 cm</a:t>
            </a:r>
          </a:p>
          <a:p>
            <a:pPr marL="139700" lvl="0" indent="0" rtl="0">
              <a:spcBef>
                <a:spcPts val="0"/>
              </a:spcBef>
              <a:buNone/>
            </a:pPr>
            <a:r>
              <a:rPr lang="en-US"/>
              <a:t>Our final design has not yet been finalised.</a:t>
            </a:r>
          </a:p>
          <a:p>
            <a:pPr marL="139700" lvl="0" indent="0">
              <a:spcBef>
                <a:spcPts val="0"/>
              </a:spcBef>
              <a:buNone/>
            </a:pPr>
            <a:endParaRPr/>
          </a:p>
        </p:txBody>
      </p:sp>
      <p:sp>
        <p:nvSpPr>
          <p:cNvPr id="460" name="Shape 460"/>
          <p:cNvSpPr txBox="1">
            <a:spLocks noGrp="1"/>
          </p:cNvSpPr>
          <p:nvPr>
            <p:ph type="sldNum" idx="12"/>
          </p:nvPr>
        </p:nvSpPr>
        <p:spPr>
          <a:xfrm>
            <a:off x="0" y="6629400"/>
            <a:ext cx="410400" cy="228600"/>
          </a:xfrm>
          <a:prstGeom prst="rect">
            <a:avLst/>
          </a:prstGeom>
        </p:spPr>
        <p:txBody>
          <a:bodyPr lIns="91425" tIns="45700" rIns="91425" bIns="45700" anchor="ctr" anchorCtr="0">
            <a:noAutofit/>
          </a:bodyPr>
          <a:lstStyle/>
          <a:p>
            <a:pPr lvl="0">
              <a:spcBef>
                <a:spcPts val="0"/>
              </a:spcBef>
              <a:buClr>
                <a:srgbClr val="000000"/>
              </a:buClr>
              <a:buSzPct val="25000"/>
              <a:buFont typeface="Arial"/>
              <a:buNone/>
            </a:pPr>
            <a:fld id="{00000000-1234-1234-1234-123412341234}" type="slidenum">
              <a:rPr lang="en-US"/>
              <a:pPr lvl="0">
                <a:spcBef>
                  <a:spcPts val="0"/>
                </a:spcBef>
                <a:buClr>
                  <a:srgbClr val="000000"/>
                </a:buClr>
                <a:buSzPct val="25000"/>
                <a:buFont typeface="Arial"/>
                <a:buNone/>
              </a:pPr>
              <a:t>36</a:t>
            </a:fld>
            <a:endParaRPr lang="en-US"/>
          </a:p>
        </p:txBody>
      </p:sp>
      <p:pic>
        <p:nvPicPr>
          <p:cNvPr id="461" name="Shape 461"/>
          <p:cNvPicPr preferRelativeResize="0"/>
          <p:nvPr/>
        </p:nvPicPr>
        <p:blipFill>
          <a:blip r:embed="rId3">
            <a:alphaModFix/>
          </a:blip>
          <a:stretch>
            <a:fillRect/>
          </a:stretch>
        </p:blipFill>
        <p:spPr>
          <a:xfrm>
            <a:off x="1410024" y="1824462"/>
            <a:ext cx="5472349" cy="4103676"/>
          </a:xfrm>
          <a:prstGeom prst="rect">
            <a:avLst/>
          </a:prstGeom>
          <a:noFill/>
          <a:ln>
            <a:noFill/>
          </a:ln>
        </p:spPr>
      </p:pic>
      <p:sp>
        <p:nvSpPr>
          <p:cNvPr id="462" name="Shape 462"/>
          <p:cNvSpPr txBox="1"/>
          <p:nvPr/>
        </p:nvSpPr>
        <p:spPr>
          <a:xfrm>
            <a:off x="3387875" y="6068600"/>
            <a:ext cx="1973400" cy="427500"/>
          </a:xfrm>
          <a:prstGeom prst="rect">
            <a:avLst/>
          </a:prstGeom>
          <a:noFill/>
          <a:ln>
            <a:noFill/>
          </a:ln>
        </p:spPr>
        <p:txBody>
          <a:bodyPr lIns="91425" tIns="91425" rIns="91425" bIns="91425" anchor="t" anchorCtr="0">
            <a:noAutofit/>
          </a:bodyPr>
          <a:lstStyle/>
          <a:p>
            <a:pPr lvl="0">
              <a:spcBef>
                <a:spcPts val="0"/>
              </a:spcBef>
              <a:buNone/>
            </a:pPr>
            <a:r>
              <a:rPr lang="en-US" b="1"/>
              <a:t>1:81.82</a:t>
            </a:r>
          </a:p>
        </p:txBody>
      </p:sp>
      <p:cxnSp>
        <p:nvCxnSpPr>
          <p:cNvPr id="463" name="Shape 463"/>
          <p:cNvCxnSpPr/>
          <p:nvPr/>
        </p:nvCxnSpPr>
        <p:spPr>
          <a:xfrm>
            <a:off x="1774000" y="5397700"/>
            <a:ext cx="303000" cy="0"/>
          </a:xfrm>
          <a:prstGeom prst="straightConnector1">
            <a:avLst/>
          </a:prstGeom>
          <a:noFill/>
          <a:ln w="38100" cap="flat" cmpd="sng">
            <a:solidFill>
              <a:schemeClr val="dk2"/>
            </a:solidFill>
            <a:prstDash val="solid"/>
            <a:round/>
            <a:headEnd type="none" w="lg" len="lg"/>
            <a:tailEnd type="none" w="lg" len="lg"/>
          </a:ln>
        </p:spPr>
      </p:cxnSp>
      <p:sp>
        <p:nvSpPr>
          <p:cNvPr id="464" name="Shape 464"/>
          <p:cNvSpPr txBox="1"/>
          <p:nvPr/>
        </p:nvSpPr>
        <p:spPr>
          <a:xfrm>
            <a:off x="1625175" y="5443675"/>
            <a:ext cx="613500" cy="427500"/>
          </a:xfrm>
          <a:prstGeom prst="rect">
            <a:avLst/>
          </a:prstGeom>
          <a:noFill/>
          <a:ln>
            <a:noFill/>
          </a:ln>
        </p:spPr>
        <p:txBody>
          <a:bodyPr lIns="91425" tIns="91425" rIns="91425" bIns="91425" anchor="t" anchorCtr="0">
            <a:noAutofit/>
          </a:bodyPr>
          <a:lstStyle/>
          <a:p>
            <a:pPr lvl="0" rtl="0">
              <a:spcBef>
                <a:spcPts val="0"/>
              </a:spcBef>
              <a:buNone/>
            </a:pPr>
            <a:r>
              <a:rPr lang="en-US" b="1"/>
              <a:t>1 cm</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69"/>
        <p:cNvGrpSpPr/>
        <p:nvPr/>
      </p:nvGrpSpPr>
      <p:grpSpPr>
        <a:xfrm>
          <a:off x="0" y="0"/>
          <a:ext cx="0" cy="0"/>
          <a:chOff x="0" y="0"/>
          <a:chExt cx="0" cy="0"/>
        </a:xfrm>
      </p:grpSpPr>
      <p:sp>
        <p:nvSpPr>
          <p:cNvPr id="470" name="Shape 470"/>
          <p:cNvSpPr txBox="1">
            <a:spLocks noGrp="1"/>
          </p:cNvSpPr>
          <p:nvPr>
            <p:ph type="title"/>
          </p:nvPr>
        </p:nvSpPr>
        <p:spPr>
          <a:xfrm>
            <a:off x="1751776" y="2263913"/>
            <a:ext cx="6949500" cy="3143400"/>
          </a:xfrm>
          <a:prstGeom prst="rect">
            <a:avLst/>
          </a:prstGeom>
        </p:spPr>
        <p:txBody>
          <a:bodyPr lIns="91425" tIns="91425" rIns="91425" bIns="91425" anchor="b" anchorCtr="0">
            <a:noAutofit/>
          </a:bodyPr>
          <a:lstStyle/>
          <a:p>
            <a:pPr lvl="0" rtl="0">
              <a:spcBef>
                <a:spcPts val="0"/>
              </a:spcBef>
              <a:buNone/>
            </a:pPr>
            <a:r>
              <a:rPr lang="en-US"/>
              <a:t>Conclusion</a:t>
            </a:r>
          </a:p>
        </p:txBody>
      </p:sp>
      <p:sp>
        <p:nvSpPr>
          <p:cNvPr id="471" name="Shape 471"/>
          <p:cNvSpPr txBox="1">
            <a:spLocks noGrp="1"/>
          </p:cNvSpPr>
          <p:nvPr>
            <p:ph type="body" idx="1"/>
          </p:nvPr>
        </p:nvSpPr>
        <p:spPr>
          <a:xfrm>
            <a:off x="1751776" y="5381892"/>
            <a:ext cx="6949500" cy="4494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7" name="Shape 477"/>
          <p:cNvSpPr txBox="1">
            <a:spLocks noGrp="1"/>
          </p:cNvSpPr>
          <p:nvPr>
            <p:ph type="title"/>
          </p:nvPr>
        </p:nvSpPr>
        <p:spPr>
          <a:xfrm>
            <a:off x="1410025" y="276087"/>
            <a:ext cx="9372000" cy="1183500"/>
          </a:xfrm>
          <a:prstGeom prst="rect">
            <a:avLst/>
          </a:prstGeom>
        </p:spPr>
        <p:txBody>
          <a:bodyPr lIns="91425" tIns="91425" rIns="91425" bIns="91425" anchor="b" anchorCtr="0">
            <a:noAutofit/>
          </a:bodyPr>
          <a:lstStyle/>
          <a:p>
            <a:pPr lvl="0">
              <a:spcBef>
                <a:spcPts val="0"/>
              </a:spcBef>
              <a:buNone/>
            </a:pPr>
            <a:r>
              <a:rPr lang="en-US"/>
              <a:t>To Conclude...</a:t>
            </a:r>
          </a:p>
        </p:txBody>
      </p:sp>
      <p:sp>
        <p:nvSpPr>
          <p:cNvPr id="478" name="Shape 478"/>
          <p:cNvSpPr txBox="1">
            <a:spLocks noGrp="1"/>
          </p:cNvSpPr>
          <p:nvPr>
            <p:ph type="body" idx="1"/>
          </p:nvPr>
        </p:nvSpPr>
        <p:spPr>
          <a:xfrm>
            <a:off x="1410026" y="1566000"/>
            <a:ext cx="9372000" cy="4620600"/>
          </a:xfrm>
          <a:prstGeom prst="rect">
            <a:avLst/>
          </a:prstGeom>
        </p:spPr>
        <p:txBody>
          <a:bodyPr lIns="91425" tIns="91425" rIns="91425" bIns="91425" anchor="t" anchorCtr="0">
            <a:noAutofit/>
          </a:bodyPr>
          <a:lstStyle/>
          <a:p>
            <a:pPr lvl="0">
              <a:spcBef>
                <a:spcPts val="0"/>
              </a:spcBef>
              <a:buNone/>
            </a:pPr>
            <a:endParaRPr/>
          </a:p>
        </p:txBody>
      </p:sp>
      <p:sp>
        <p:nvSpPr>
          <p:cNvPr id="479" name="Shape 479"/>
          <p:cNvSpPr txBox="1">
            <a:spLocks noGrp="1"/>
          </p:cNvSpPr>
          <p:nvPr>
            <p:ph type="sldNum" idx="12"/>
          </p:nvPr>
        </p:nvSpPr>
        <p:spPr>
          <a:xfrm>
            <a:off x="0" y="6629400"/>
            <a:ext cx="410400" cy="228600"/>
          </a:xfrm>
          <a:prstGeom prst="rect">
            <a:avLst/>
          </a:prstGeom>
        </p:spPr>
        <p:txBody>
          <a:bodyPr lIns="91425" tIns="45700" rIns="91425" bIns="45700" anchor="ctr" anchorCtr="0">
            <a:noAutofit/>
          </a:bodyPr>
          <a:lstStyle/>
          <a:p>
            <a:pPr lvl="0">
              <a:spcBef>
                <a:spcPts val="0"/>
              </a:spcBef>
              <a:buClr>
                <a:srgbClr val="000000"/>
              </a:buClr>
              <a:buSzPct val="25000"/>
              <a:buFont typeface="Arial"/>
              <a:buNone/>
            </a:pPr>
            <a:fld id="{00000000-1234-1234-1234-123412341234}" type="slidenum">
              <a:rPr lang="en-US"/>
              <a:pPr lvl="0">
                <a:spcBef>
                  <a:spcPts val="0"/>
                </a:spcBef>
                <a:buClr>
                  <a:srgbClr val="000000"/>
                </a:buClr>
                <a:buSzPct val="25000"/>
                <a:buFont typeface="Arial"/>
                <a:buNone/>
              </a:pPr>
              <a:t>38</a:t>
            </a:fld>
            <a:endParaRPr lang="en-US"/>
          </a:p>
        </p:txBody>
      </p:sp>
      <p:pic>
        <p:nvPicPr>
          <p:cNvPr id="480" name="Shape 480"/>
          <p:cNvPicPr preferRelativeResize="0"/>
          <p:nvPr/>
        </p:nvPicPr>
        <p:blipFill>
          <a:blip r:embed="rId3">
            <a:alphaModFix/>
          </a:blip>
          <a:stretch>
            <a:fillRect/>
          </a:stretch>
        </p:blipFill>
        <p:spPr>
          <a:xfrm>
            <a:off x="0" y="0"/>
            <a:ext cx="11239500" cy="6524625"/>
          </a:xfrm>
          <a:prstGeom prst="rect">
            <a:avLst/>
          </a:prstGeom>
          <a:noFill/>
          <a:ln>
            <a:noFill/>
          </a:ln>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85"/>
        <p:cNvGrpSpPr/>
        <p:nvPr/>
      </p:nvGrpSpPr>
      <p:grpSpPr>
        <a:xfrm>
          <a:off x="0" y="0"/>
          <a:ext cx="0" cy="0"/>
          <a:chOff x="0" y="0"/>
          <a:chExt cx="0" cy="0"/>
        </a:xfrm>
      </p:grpSpPr>
      <p:sp>
        <p:nvSpPr>
          <p:cNvPr id="486" name="Shape 486"/>
          <p:cNvSpPr txBox="1">
            <a:spLocks noGrp="1"/>
          </p:cNvSpPr>
          <p:nvPr>
            <p:ph type="title"/>
          </p:nvPr>
        </p:nvSpPr>
        <p:spPr>
          <a:xfrm>
            <a:off x="1410025" y="276087"/>
            <a:ext cx="9372000" cy="1183500"/>
          </a:xfrm>
          <a:prstGeom prst="rect">
            <a:avLst/>
          </a:prstGeom>
        </p:spPr>
        <p:txBody>
          <a:bodyPr lIns="91425" tIns="91425" rIns="91425" bIns="91425" anchor="b" anchorCtr="0">
            <a:noAutofit/>
          </a:bodyPr>
          <a:lstStyle/>
          <a:p>
            <a:pPr lvl="0">
              <a:spcBef>
                <a:spcPts val="0"/>
              </a:spcBef>
              <a:buNone/>
            </a:pPr>
            <a:endParaRPr/>
          </a:p>
        </p:txBody>
      </p:sp>
      <p:sp>
        <p:nvSpPr>
          <p:cNvPr id="487" name="Shape 487"/>
          <p:cNvSpPr txBox="1">
            <a:spLocks noGrp="1"/>
          </p:cNvSpPr>
          <p:nvPr>
            <p:ph type="body" idx="1"/>
          </p:nvPr>
        </p:nvSpPr>
        <p:spPr>
          <a:xfrm>
            <a:off x="1410026" y="1566000"/>
            <a:ext cx="9372000" cy="4620600"/>
          </a:xfrm>
          <a:prstGeom prst="rect">
            <a:avLst/>
          </a:prstGeom>
        </p:spPr>
        <p:txBody>
          <a:bodyPr lIns="91425" tIns="91425" rIns="91425" bIns="91425" anchor="t" anchorCtr="0">
            <a:noAutofit/>
          </a:bodyPr>
          <a:lstStyle/>
          <a:p>
            <a:pPr lvl="0">
              <a:spcBef>
                <a:spcPts val="0"/>
              </a:spcBef>
              <a:buNone/>
            </a:pPr>
            <a:endParaRPr/>
          </a:p>
        </p:txBody>
      </p:sp>
      <p:sp>
        <p:nvSpPr>
          <p:cNvPr id="488" name="Shape 488"/>
          <p:cNvSpPr txBox="1">
            <a:spLocks noGrp="1"/>
          </p:cNvSpPr>
          <p:nvPr>
            <p:ph type="sldNum" idx="12"/>
          </p:nvPr>
        </p:nvSpPr>
        <p:spPr>
          <a:xfrm>
            <a:off x="0" y="6629400"/>
            <a:ext cx="410400" cy="228600"/>
          </a:xfrm>
          <a:prstGeom prst="rect">
            <a:avLst/>
          </a:prstGeom>
        </p:spPr>
        <p:txBody>
          <a:bodyPr lIns="91425" tIns="45700" rIns="91425" bIns="45700" anchor="ctr" anchorCtr="0">
            <a:noAutofit/>
          </a:bodyPr>
          <a:lstStyle/>
          <a:p>
            <a:pPr lvl="0">
              <a:spcBef>
                <a:spcPts val="0"/>
              </a:spcBef>
              <a:buClr>
                <a:srgbClr val="000000"/>
              </a:buClr>
              <a:buSzPct val="25000"/>
              <a:buFont typeface="Arial"/>
              <a:buNone/>
            </a:pPr>
            <a:fld id="{00000000-1234-1234-1234-123412341234}" type="slidenum">
              <a:rPr lang="en-US"/>
              <a:pPr lvl="0">
                <a:spcBef>
                  <a:spcPts val="0"/>
                </a:spcBef>
                <a:buClr>
                  <a:srgbClr val="000000"/>
                </a:buClr>
                <a:buSzPct val="25000"/>
                <a:buFont typeface="Arial"/>
                <a:buNone/>
              </a:pPr>
              <a:t>39</a:t>
            </a:fld>
            <a:endParaRPr lang="en-US"/>
          </a:p>
        </p:txBody>
      </p:sp>
      <p:pic>
        <p:nvPicPr>
          <p:cNvPr id="489" name="Shape 489"/>
          <p:cNvPicPr preferRelativeResize="0"/>
          <p:nvPr/>
        </p:nvPicPr>
        <p:blipFill>
          <a:blip r:embed="rId3">
            <a:alphaModFix/>
          </a:blip>
          <a:stretch>
            <a:fillRect/>
          </a:stretch>
        </p:blipFill>
        <p:spPr>
          <a:xfrm>
            <a:off x="1871675" y="-12"/>
            <a:ext cx="8448675" cy="6600825"/>
          </a:xfrm>
          <a:prstGeom prst="rect">
            <a:avLst/>
          </a:prstGeom>
          <a:noFill/>
          <a:ln>
            <a:noFill/>
          </a:ln>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Shape 117"/>
          <p:cNvSpPr txBox="1">
            <a:spLocks noGrp="1"/>
          </p:cNvSpPr>
          <p:nvPr>
            <p:ph type="title"/>
          </p:nvPr>
        </p:nvSpPr>
        <p:spPr>
          <a:xfrm>
            <a:off x="1410025" y="276087"/>
            <a:ext cx="9372000" cy="1183500"/>
          </a:xfrm>
          <a:prstGeom prst="rect">
            <a:avLst/>
          </a:prstGeom>
        </p:spPr>
        <p:txBody>
          <a:bodyPr lIns="91425" tIns="91425" rIns="91425" bIns="91425" anchor="b" anchorCtr="0">
            <a:noAutofit/>
          </a:bodyPr>
          <a:lstStyle/>
          <a:p>
            <a:pPr lvl="0">
              <a:spcBef>
                <a:spcPts val="0"/>
              </a:spcBef>
              <a:buNone/>
            </a:pPr>
            <a:r>
              <a:rPr lang="en-US"/>
              <a:t>Background Information</a:t>
            </a:r>
          </a:p>
        </p:txBody>
      </p:sp>
      <p:sp>
        <p:nvSpPr>
          <p:cNvPr id="118" name="Shape 118"/>
          <p:cNvSpPr txBox="1">
            <a:spLocks noGrp="1"/>
          </p:cNvSpPr>
          <p:nvPr>
            <p:ph type="body" idx="1"/>
          </p:nvPr>
        </p:nvSpPr>
        <p:spPr>
          <a:xfrm>
            <a:off x="1410026" y="1566000"/>
            <a:ext cx="9372000" cy="4620600"/>
          </a:xfrm>
          <a:prstGeom prst="rect">
            <a:avLst/>
          </a:prstGeom>
        </p:spPr>
        <p:txBody>
          <a:bodyPr lIns="91425" tIns="91425" rIns="91425" bIns="91425" anchor="t" anchorCtr="0">
            <a:noAutofit/>
          </a:bodyPr>
          <a:lstStyle/>
          <a:p>
            <a:pPr marL="0" lvl="0" indent="0" rtl="0">
              <a:spcBef>
                <a:spcPts val="0"/>
              </a:spcBef>
              <a:buNone/>
            </a:pPr>
            <a:r>
              <a:rPr lang="en-US"/>
              <a:t>How we approached each of the modules in the design project:</a:t>
            </a:r>
          </a:p>
          <a:p>
            <a:pPr marL="457200" lvl="0" indent="-228600" rtl="0">
              <a:lnSpc>
                <a:spcPct val="200000"/>
              </a:lnSpc>
              <a:spcBef>
                <a:spcPts val="0"/>
              </a:spcBef>
              <a:buAutoNum type="arabicPeriod"/>
            </a:pPr>
            <a:r>
              <a:rPr lang="en-US"/>
              <a:t>Modelling for empirical coefficients using the experimental rig</a:t>
            </a:r>
          </a:p>
          <a:p>
            <a:pPr marL="457200" lvl="0" indent="-228600" rtl="0">
              <a:lnSpc>
                <a:spcPct val="200000"/>
              </a:lnSpc>
              <a:spcBef>
                <a:spcPts val="0"/>
              </a:spcBef>
              <a:buAutoNum type="arabicPeriod"/>
            </a:pPr>
            <a:r>
              <a:rPr lang="en-US"/>
              <a:t>Creating a model using relevant equations</a:t>
            </a:r>
          </a:p>
          <a:p>
            <a:pPr marL="457200" lvl="0" indent="-228600" rtl="0">
              <a:lnSpc>
                <a:spcPct val="200000"/>
              </a:lnSpc>
              <a:spcBef>
                <a:spcPts val="0"/>
              </a:spcBef>
              <a:buAutoNum type="arabicPeriod"/>
            </a:pPr>
            <a:r>
              <a:rPr lang="en-US"/>
              <a:t>Combining theory and empirical data to generate models for our design</a:t>
            </a:r>
          </a:p>
          <a:p>
            <a:pPr marL="457200" lvl="0" indent="-228600" rtl="0">
              <a:lnSpc>
                <a:spcPct val="200000"/>
              </a:lnSpc>
              <a:spcBef>
                <a:spcPts val="0"/>
              </a:spcBef>
              <a:buAutoNum type="arabicPeriod"/>
            </a:pPr>
            <a:r>
              <a:rPr lang="en-US"/>
              <a:t>Solving model using differential equations in MATLAB</a:t>
            </a:r>
          </a:p>
        </p:txBody>
      </p:sp>
      <p:sp>
        <p:nvSpPr>
          <p:cNvPr id="119" name="Shape 119"/>
          <p:cNvSpPr txBox="1">
            <a:spLocks noGrp="1"/>
          </p:cNvSpPr>
          <p:nvPr>
            <p:ph type="sldNum" idx="12"/>
          </p:nvPr>
        </p:nvSpPr>
        <p:spPr>
          <a:xfrm>
            <a:off x="0" y="6629400"/>
            <a:ext cx="410400" cy="228600"/>
          </a:xfrm>
          <a:prstGeom prst="rect">
            <a:avLst/>
          </a:prstGeom>
        </p:spPr>
        <p:txBody>
          <a:bodyPr lIns="91425" tIns="45700" rIns="91425" bIns="45700" anchor="ctr" anchorCtr="0">
            <a:noAutofit/>
          </a:bodyPr>
          <a:lstStyle/>
          <a:p>
            <a:pPr lvl="0">
              <a:spcBef>
                <a:spcPts val="0"/>
              </a:spcBef>
              <a:buClr>
                <a:srgbClr val="000000"/>
              </a:buClr>
              <a:buSzPct val="25000"/>
              <a:buFont typeface="Arial"/>
              <a:buNone/>
            </a:pPr>
            <a:fld id="{00000000-1234-1234-1234-123412341234}" type="slidenum">
              <a:rPr lang="en-US"/>
              <a:pPr lvl="0">
                <a:spcBef>
                  <a:spcPts val="0"/>
                </a:spcBef>
                <a:buClr>
                  <a:srgbClr val="000000"/>
                </a:buClr>
                <a:buSzPct val="25000"/>
                <a:buFont typeface="Arial"/>
                <a:buNone/>
              </a:pPr>
              <a:t>4</a:t>
            </a:fld>
            <a:endParaRPr lang="en-US"/>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94"/>
        <p:cNvGrpSpPr/>
        <p:nvPr/>
      </p:nvGrpSpPr>
      <p:grpSpPr>
        <a:xfrm>
          <a:off x="0" y="0"/>
          <a:ext cx="0" cy="0"/>
          <a:chOff x="0" y="0"/>
          <a:chExt cx="0" cy="0"/>
        </a:xfrm>
      </p:grpSpPr>
      <p:sp>
        <p:nvSpPr>
          <p:cNvPr id="495" name="Shape 495"/>
          <p:cNvSpPr txBox="1">
            <a:spLocks noGrp="1"/>
          </p:cNvSpPr>
          <p:nvPr>
            <p:ph type="title"/>
          </p:nvPr>
        </p:nvSpPr>
        <p:spPr>
          <a:xfrm>
            <a:off x="1410025" y="276087"/>
            <a:ext cx="9372000" cy="1183500"/>
          </a:xfrm>
          <a:prstGeom prst="rect">
            <a:avLst/>
          </a:prstGeom>
        </p:spPr>
        <p:txBody>
          <a:bodyPr lIns="91425" tIns="91425" rIns="91425" bIns="91425" anchor="b" anchorCtr="0">
            <a:noAutofit/>
          </a:bodyPr>
          <a:lstStyle/>
          <a:p>
            <a:pPr lvl="0">
              <a:spcBef>
                <a:spcPts val="0"/>
              </a:spcBef>
              <a:buNone/>
            </a:pPr>
            <a:endParaRPr/>
          </a:p>
        </p:txBody>
      </p:sp>
      <p:sp>
        <p:nvSpPr>
          <p:cNvPr id="496" name="Shape 496"/>
          <p:cNvSpPr txBox="1">
            <a:spLocks noGrp="1"/>
          </p:cNvSpPr>
          <p:nvPr>
            <p:ph type="body" idx="1"/>
          </p:nvPr>
        </p:nvSpPr>
        <p:spPr>
          <a:xfrm>
            <a:off x="1410026" y="1566000"/>
            <a:ext cx="9372000" cy="4620600"/>
          </a:xfrm>
          <a:prstGeom prst="rect">
            <a:avLst/>
          </a:prstGeom>
        </p:spPr>
        <p:txBody>
          <a:bodyPr lIns="91425" tIns="91425" rIns="91425" bIns="91425" anchor="t" anchorCtr="0">
            <a:noAutofit/>
          </a:bodyPr>
          <a:lstStyle/>
          <a:p>
            <a:pPr lvl="0">
              <a:spcBef>
                <a:spcPts val="0"/>
              </a:spcBef>
              <a:buNone/>
            </a:pPr>
            <a:endParaRPr/>
          </a:p>
        </p:txBody>
      </p:sp>
      <p:sp>
        <p:nvSpPr>
          <p:cNvPr id="497" name="Shape 497"/>
          <p:cNvSpPr txBox="1">
            <a:spLocks noGrp="1"/>
          </p:cNvSpPr>
          <p:nvPr>
            <p:ph type="sldNum" idx="12"/>
          </p:nvPr>
        </p:nvSpPr>
        <p:spPr>
          <a:xfrm>
            <a:off x="0" y="6629400"/>
            <a:ext cx="410400" cy="228600"/>
          </a:xfrm>
          <a:prstGeom prst="rect">
            <a:avLst/>
          </a:prstGeom>
        </p:spPr>
        <p:txBody>
          <a:bodyPr lIns="91425" tIns="45700" rIns="91425" bIns="45700" anchor="ctr" anchorCtr="0">
            <a:noAutofit/>
          </a:bodyPr>
          <a:lstStyle/>
          <a:p>
            <a:pPr lvl="0">
              <a:spcBef>
                <a:spcPts val="0"/>
              </a:spcBef>
              <a:buClr>
                <a:srgbClr val="000000"/>
              </a:buClr>
              <a:buSzPct val="25000"/>
              <a:buFont typeface="Arial"/>
              <a:buNone/>
            </a:pPr>
            <a:fld id="{00000000-1234-1234-1234-123412341234}" type="slidenum">
              <a:rPr lang="en-US"/>
              <a:pPr lvl="0">
                <a:spcBef>
                  <a:spcPts val="0"/>
                </a:spcBef>
                <a:buClr>
                  <a:srgbClr val="000000"/>
                </a:buClr>
                <a:buSzPct val="25000"/>
                <a:buFont typeface="Arial"/>
                <a:buNone/>
              </a:pPr>
              <a:t>40</a:t>
            </a:fld>
            <a:endParaRPr lang="en-US"/>
          </a:p>
        </p:txBody>
      </p:sp>
      <p:pic>
        <p:nvPicPr>
          <p:cNvPr id="498" name="Shape 498"/>
          <p:cNvPicPr preferRelativeResize="0"/>
          <p:nvPr/>
        </p:nvPicPr>
        <p:blipFill>
          <a:blip r:embed="rId3">
            <a:alphaModFix/>
          </a:blip>
          <a:stretch>
            <a:fillRect/>
          </a:stretch>
        </p:blipFill>
        <p:spPr>
          <a:xfrm>
            <a:off x="887750" y="85725"/>
            <a:ext cx="9983075" cy="6686550"/>
          </a:xfrm>
          <a:prstGeom prst="rect">
            <a:avLst/>
          </a:prstGeom>
          <a:noFill/>
          <a:ln>
            <a:noFill/>
          </a:ln>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03"/>
        <p:cNvGrpSpPr/>
        <p:nvPr/>
      </p:nvGrpSpPr>
      <p:grpSpPr>
        <a:xfrm>
          <a:off x="0" y="0"/>
          <a:ext cx="0" cy="0"/>
          <a:chOff x="0" y="0"/>
          <a:chExt cx="0" cy="0"/>
        </a:xfrm>
      </p:grpSpPr>
      <p:sp>
        <p:nvSpPr>
          <p:cNvPr id="504" name="Shape 504"/>
          <p:cNvSpPr txBox="1">
            <a:spLocks noGrp="1"/>
          </p:cNvSpPr>
          <p:nvPr>
            <p:ph type="title"/>
          </p:nvPr>
        </p:nvSpPr>
        <p:spPr>
          <a:xfrm>
            <a:off x="1410025" y="276087"/>
            <a:ext cx="9372000" cy="1183500"/>
          </a:xfrm>
          <a:prstGeom prst="rect">
            <a:avLst/>
          </a:prstGeom>
        </p:spPr>
        <p:txBody>
          <a:bodyPr lIns="91425" tIns="91425" rIns="91425" bIns="91425" anchor="b" anchorCtr="0">
            <a:noAutofit/>
          </a:bodyPr>
          <a:lstStyle/>
          <a:p>
            <a:pPr lvl="0">
              <a:spcBef>
                <a:spcPts val="0"/>
              </a:spcBef>
              <a:buNone/>
            </a:pPr>
            <a:endParaRPr/>
          </a:p>
        </p:txBody>
      </p:sp>
      <p:sp>
        <p:nvSpPr>
          <p:cNvPr id="505" name="Shape 505"/>
          <p:cNvSpPr txBox="1">
            <a:spLocks noGrp="1"/>
          </p:cNvSpPr>
          <p:nvPr>
            <p:ph type="body" idx="1"/>
          </p:nvPr>
        </p:nvSpPr>
        <p:spPr>
          <a:xfrm>
            <a:off x="1410026" y="1566000"/>
            <a:ext cx="9372000" cy="4620600"/>
          </a:xfrm>
          <a:prstGeom prst="rect">
            <a:avLst/>
          </a:prstGeom>
        </p:spPr>
        <p:txBody>
          <a:bodyPr lIns="91425" tIns="91425" rIns="91425" bIns="91425" anchor="t" anchorCtr="0">
            <a:noAutofit/>
          </a:bodyPr>
          <a:lstStyle/>
          <a:p>
            <a:pPr lvl="0">
              <a:spcBef>
                <a:spcPts val="0"/>
              </a:spcBef>
              <a:buNone/>
            </a:pPr>
            <a:endParaRPr/>
          </a:p>
        </p:txBody>
      </p:sp>
      <p:sp>
        <p:nvSpPr>
          <p:cNvPr id="506" name="Shape 506"/>
          <p:cNvSpPr txBox="1">
            <a:spLocks noGrp="1"/>
          </p:cNvSpPr>
          <p:nvPr>
            <p:ph type="sldNum" idx="12"/>
          </p:nvPr>
        </p:nvSpPr>
        <p:spPr>
          <a:xfrm>
            <a:off x="0" y="6629400"/>
            <a:ext cx="410400" cy="228600"/>
          </a:xfrm>
          <a:prstGeom prst="rect">
            <a:avLst/>
          </a:prstGeom>
        </p:spPr>
        <p:txBody>
          <a:bodyPr lIns="91425" tIns="45700" rIns="91425" bIns="45700" anchor="ctr" anchorCtr="0">
            <a:noAutofit/>
          </a:bodyPr>
          <a:lstStyle/>
          <a:p>
            <a:pPr lvl="0">
              <a:spcBef>
                <a:spcPts val="0"/>
              </a:spcBef>
              <a:buClr>
                <a:srgbClr val="000000"/>
              </a:buClr>
              <a:buSzPct val="25000"/>
              <a:buFont typeface="Arial"/>
              <a:buNone/>
            </a:pPr>
            <a:fld id="{00000000-1234-1234-1234-123412341234}" type="slidenum">
              <a:rPr lang="en-US"/>
              <a:pPr lvl="0">
                <a:spcBef>
                  <a:spcPts val="0"/>
                </a:spcBef>
                <a:buClr>
                  <a:srgbClr val="000000"/>
                </a:buClr>
                <a:buSzPct val="25000"/>
                <a:buFont typeface="Arial"/>
                <a:buNone/>
              </a:pPr>
              <a:t>41</a:t>
            </a:fld>
            <a:endParaRPr lang="en-US"/>
          </a:p>
        </p:txBody>
      </p:sp>
      <p:pic>
        <p:nvPicPr>
          <p:cNvPr id="507" name="Shape 507"/>
          <p:cNvPicPr preferRelativeResize="0"/>
          <p:nvPr/>
        </p:nvPicPr>
        <p:blipFill>
          <a:blip r:embed="rId3">
            <a:alphaModFix/>
          </a:blip>
          <a:stretch>
            <a:fillRect/>
          </a:stretch>
        </p:blipFill>
        <p:spPr>
          <a:xfrm>
            <a:off x="1743075" y="204787"/>
            <a:ext cx="8705850" cy="6448425"/>
          </a:xfrm>
          <a:prstGeom prst="rect">
            <a:avLst/>
          </a:prstGeom>
          <a:noFill/>
          <a:ln>
            <a:noFill/>
          </a:ln>
        </p:spPr>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12"/>
        <p:cNvGrpSpPr/>
        <p:nvPr/>
      </p:nvGrpSpPr>
      <p:grpSpPr>
        <a:xfrm>
          <a:off x="0" y="0"/>
          <a:ext cx="0" cy="0"/>
          <a:chOff x="0" y="0"/>
          <a:chExt cx="0" cy="0"/>
        </a:xfrm>
      </p:grpSpPr>
      <p:sp>
        <p:nvSpPr>
          <p:cNvPr id="513" name="Shape 513"/>
          <p:cNvSpPr txBox="1">
            <a:spLocks noGrp="1"/>
          </p:cNvSpPr>
          <p:nvPr>
            <p:ph type="title"/>
          </p:nvPr>
        </p:nvSpPr>
        <p:spPr>
          <a:xfrm>
            <a:off x="1751776" y="2263913"/>
            <a:ext cx="6949500" cy="3143400"/>
          </a:xfrm>
          <a:prstGeom prst="rect">
            <a:avLst/>
          </a:prstGeom>
        </p:spPr>
        <p:txBody>
          <a:bodyPr lIns="91425" tIns="91425" rIns="91425" bIns="91425" anchor="b" anchorCtr="0">
            <a:noAutofit/>
          </a:bodyPr>
          <a:lstStyle/>
          <a:p>
            <a:pPr lvl="0">
              <a:spcBef>
                <a:spcPts val="0"/>
              </a:spcBef>
              <a:buNone/>
            </a:pPr>
            <a:r>
              <a:rPr lang="en-US"/>
              <a:t>Plan B</a:t>
            </a:r>
          </a:p>
        </p:txBody>
      </p:sp>
      <p:sp>
        <p:nvSpPr>
          <p:cNvPr id="514" name="Shape 514"/>
          <p:cNvSpPr txBox="1">
            <a:spLocks noGrp="1"/>
          </p:cNvSpPr>
          <p:nvPr>
            <p:ph type="body" idx="1"/>
          </p:nvPr>
        </p:nvSpPr>
        <p:spPr>
          <a:xfrm>
            <a:off x="1751776" y="5381892"/>
            <a:ext cx="6949500" cy="449400"/>
          </a:xfrm>
          <a:prstGeom prst="rect">
            <a:avLst/>
          </a:prstGeom>
        </p:spPr>
        <p:txBody>
          <a:bodyPr lIns="91425" tIns="91425" rIns="91425" bIns="91425" anchor="t" anchorCtr="0">
            <a:noAutofit/>
          </a:bodyPr>
          <a:lstStyle/>
          <a:p>
            <a:pPr lvl="0">
              <a:spcBef>
                <a:spcPts val="0"/>
              </a:spcBef>
              <a:buNone/>
            </a:pPr>
            <a:endParaRPr/>
          </a:p>
        </p:txBody>
      </p:sp>
      <p:pic>
        <p:nvPicPr>
          <p:cNvPr id="515" name="Shape 515"/>
          <p:cNvPicPr preferRelativeResize="0"/>
          <p:nvPr/>
        </p:nvPicPr>
        <p:blipFill>
          <a:blip r:embed="rId3">
            <a:alphaModFix/>
          </a:blip>
          <a:stretch>
            <a:fillRect/>
          </a:stretch>
        </p:blipFill>
        <p:spPr>
          <a:xfrm>
            <a:off x="75012" y="684700"/>
            <a:ext cx="12041974" cy="5488599"/>
          </a:xfrm>
          <a:prstGeom prst="rect">
            <a:avLst/>
          </a:prstGeom>
          <a:noFill/>
          <a:ln>
            <a:noFill/>
          </a:ln>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20"/>
        <p:cNvGrpSpPr/>
        <p:nvPr/>
      </p:nvGrpSpPr>
      <p:grpSpPr>
        <a:xfrm>
          <a:off x="0" y="0"/>
          <a:ext cx="0" cy="0"/>
          <a:chOff x="0" y="0"/>
          <a:chExt cx="0" cy="0"/>
        </a:xfrm>
      </p:grpSpPr>
      <p:sp>
        <p:nvSpPr>
          <p:cNvPr id="521" name="Shape 521"/>
          <p:cNvSpPr txBox="1">
            <a:spLocks noGrp="1"/>
          </p:cNvSpPr>
          <p:nvPr>
            <p:ph type="title"/>
          </p:nvPr>
        </p:nvSpPr>
        <p:spPr>
          <a:xfrm>
            <a:off x="1751776" y="2263913"/>
            <a:ext cx="6949500" cy="3143400"/>
          </a:xfrm>
          <a:prstGeom prst="rect">
            <a:avLst/>
          </a:prstGeom>
        </p:spPr>
        <p:txBody>
          <a:bodyPr lIns="91425" tIns="91425" rIns="91425" bIns="91425" anchor="b" anchorCtr="0">
            <a:noAutofit/>
          </a:bodyPr>
          <a:lstStyle/>
          <a:p>
            <a:pPr lvl="0">
              <a:spcBef>
                <a:spcPts val="0"/>
              </a:spcBef>
              <a:buNone/>
            </a:pPr>
            <a:endParaRPr/>
          </a:p>
        </p:txBody>
      </p:sp>
      <p:sp>
        <p:nvSpPr>
          <p:cNvPr id="522" name="Shape 522"/>
          <p:cNvSpPr txBox="1">
            <a:spLocks noGrp="1"/>
          </p:cNvSpPr>
          <p:nvPr>
            <p:ph type="body" idx="1"/>
          </p:nvPr>
        </p:nvSpPr>
        <p:spPr>
          <a:xfrm>
            <a:off x="1751776" y="5381892"/>
            <a:ext cx="6949500" cy="449400"/>
          </a:xfrm>
          <a:prstGeom prst="rect">
            <a:avLst/>
          </a:prstGeom>
        </p:spPr>
        <p:txBody>
          <a:bodyPr lIns="91425" tIns="91425" rIns="91425" bIns="91425" anchor="t" anchorCtr="0">
            <a:noAutofit/>
          </a:bodyPr>
          <a:lstStyle/>
          <a:p>
            <a:pPr lvl="0">
              <a:spcBef>
                <a:spcPts val="0"/>
              </a:spcBef>
              <a:buNone/>
            </a:pPr>
            <a:endParaRPr/>
          </a:p>
        </p:txBody>
      </p:sp>
      <p:pic>
        <p:nvPicPr>
          <p:cNvPr id="523" name="Shape 523"/>
          <p:cNvPicPr preferRelativeResize="0"/>
          <p:nvPr/>
        </p:nvPicPr>
        <p:blipFill>
          <a:blip r:embed="rId3">
            <a:alphaModFix/>
          </a:blip>
          <a:stretch>
            <a:fillRect/>
          </a:stretch>
        </p:blipFill>
        <p:spPr>
          <a:xfrm>
            <a:off x="0" y="0"/>
            <a:ext cx="12192000" cy="6858000"/>
          </a:xfrm>
          <a:prstGeom prst="rect">
            <a:avLst/>
          </a:prstGeom>
          <a:noFill/>
          <a:ln>
            <a:noFill/>
          </a:ln>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28"/>
        <p:cNvGrpSpPr/>
        <p:nvPr/>
      </p:nvGrpSpPr>
      <p:grpSpPr>
        <a:xfrm>
          <a:off x="0" y="0"/>
          <a:ext cx="0" cy="0"/>
          <a:chOff x="0" y="0"/>
          <a:chExt cx="0" cy="0"/>
        </a:xfrm>
      </p:grpSpPr>
      <p:sp>
        <p:nvSpPr>
          <p:cNvPr id="529" name="Shape 529"/>
          <p:cNvSpPr txBox="1">
            <a:spLocks noGrp="1"/>
          </p:cNvSpPr>
          <p:nvPr>
            <p:ph type="title"/>
          </p:nvPr>
        </p:nvSpPr>
        <p:spPr>
          <a:xfrm>
            <a:off x="1751776" y="2263913"/>
            <a:ext cx="6949500" cy="3143400"/>
          </a:xfrm>
          <a:prstGeom prst="rect">
            <a:avLst/>
          </a:prstGeom>
        </p:spPr>
        <p:txBody>
          <a:bodyPr lIns="91425" tIns="91425" rIns="91425" bIns="91425" anchor="b" anchorCtr="0">
            <a:noAutofit/>
          </a:bodyPr>
          <a:lstStyle/>
          <a:p>
            <a:pPr lvl="0">
              <a:spcBef>
                <a:spcPts val="0"/>
              </a:spcBef>
              <a:buNone/>
            </a:pPr>
            <a:endParaRPr/>
          </a:p>
        </p:txBody>
      </p:sp>
      <p:sp>
        <p:nvSpPr>
          <p:cNvPr id="530" name="Shape 530"/>
          <p:cNvSpPr txBox="1">
            <a:spLocks noGrp="1"/>
          </p:cNvSpPr>
          <p:nvPr>
            <p:ph type="body" idx="1"/>
          </p:nvPr>
        </p:nvSpPr>
        <p:spPr>
          <a:xfrm>
            <a:off x="1751776" y="5381892"/>
            <a:ext cx="6949500" cy="449400"/>
          </a:xfrm>
          <a:prstGeom prst="rect">
            <a:avLst/>
          </a:prstGeom>
        </p:spPr>
        <p:txBody>
          <a:bodyPr lIns="91425" tIns="91425" rIns="91425" bIns="91425" anchor="t" anchorCtr="0">
            <a:noAutofit/>
          </a:bodyPr>
          <a:lstStyle/>
          <a:p>
            <a:pPr lvl="0">
              <a:spcBef>
                <a:spcPts val="0"/>
              </a:spcBef>
              <a:buNone/>
            </a:pPr>
            <a:endParaRPr/>
          </a:p>
        </p:txBody>
      </p:sp>
      <p:pic>
        <p:nvPicPr>
          <p:cNvPr id="531" name="Shape 531"/>
          <p:cNvPicPr preferRelativeResize="0"/>
          <p:nvPr/>
        </p:nvPicPr>
        <p:blipFill>
          <a:blip r:embed="rId3">
            <a:alphaModFix/>
          </a:blip>
          <a:stretch>
            <a:fillRect/>
          </a:stretch>
        </p:blipFill>
        <p:spPr>
          <a:xfrm>
            <a:off x="0" y="53750"/>
            <a:ext cx="12192000" cy="6750489"/>
          </a:xfrm>
          <a:prstGeom prst="rect">
            <a:avLst/>
          </a:prstGeom>
          <a:noFill/>
          <a:ln>
            <a:noFill/>
          </a:ln>
        </p:spPr>
      </p:pic>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36"/>
        <p:cNvGrpSpPr/>
        <p:nvPr/>
      </p:nvGrpSpPr>
      <p:grpSpPr>
        <a:xfrm>
          <a:off x="0" y="0"/>
          <a:ext cx="0" cy="0"/>
          <a:chOff x="0" y="0"/>
          <a:chExt cx="0" cy="0"/>
        </a:xfrm>
      </p:grpSpPr>
      <p:sp>
        <p:nvSpPr>
          <p:cNvPr id="537" name="Shape 537"/>
          <p:cNvSpPr txBox="1">
            <a:spLocks noGrp="1"/>
          </p:cNvSpPr>
          <p:nvPr>
            <p:ph type="title"/>
          </p:nvPr>
        </p:nvSpPr>
        <p:spPr>
          <a:xfrm>
            <a:off x="1751776" y="2263913"/>
            <a:ext cx="6949500" cy="3143400"/>
          </a:xfrm>
          <a:prstGeom prst="rect">
            <a:avLst/>
          </a:prstGeom>
        </p:spPr>
        <p:txBody>
          <a:bodyPr lIns="91425" tIns="91425" rIns="91425" bIns="91425" anchor="b" anchorCtr="0">
            <a:noAutofit/>
          </a:bodyPr>
          <a:lstStyle/>
          <a:p>
            <a:pPr lvl="0">
              <a:spcBef>
                <a:spcPts val="0"/>
              </a:spcBef>
              <a:buNone/>
            </a:pPr>
            <a:endParaRPr/>
          </a:p>
        </p:txBody>
      </p:sp>
      <p:sp>
        <p:nvSpPr>
          <p:cNvPr id="538" name="Shape 538"/>
          <p:cNvSpPr txBox="1">
            <a:spLocks noGrp="1"/>
          </p:cNvSpPr>
          <p:nvPr>
            <p:ph type="body" idx="1"/>
          </p:nvPr>
        </p:nvSpPr>
        <p:spPr>
          <a:xfrm>
            <a:off x="1751776" y="5381892"/>
            <a:ext cx="6949500" cy="449400"/>
          </a:xfrm>
          <a:prstGeom prst="rect">
            <a:avLst/>
          </a:prstGeom>
        </p:spPr>
        <p:txBody>
          <a:bodyPr lIns="91425" tIns="91425" rIns="91425" bIns="91425" anchor="t" anchorCtr="0">
            <a:noAutofit/>
          </a:bodyPr>
          <a:lstStyle/>
          <a:p>
            <a:pPr lvl="0">
              <a:spcBef>
                <a:spcPts val="0"/>
              </a:spcBef>
              <a:buNone/>
            </a:pPr>
            <a:endParaRPr/>
          </a:p>
        </p:txBody>
      </p:sp>
      <p:pic>
        <p:nvPicPr>
          <p:cNvPr id="539" name="Shape 539"/>
          <p:cNvPicPr preferRelativeResize="0"/>
          <p:nvPr/>
        </p:nvPicPr>
        <p:blipFill>
          <a:blip r:embed="rId3">
            <a:alphaModFix/>
          </a:blip>
          <a:stretch>
            <a:fillRect/>
          </a:stretch>
        </p:blipFill>
        <p:spPr>
          <a:xfrm>
            <a:off x="411075" y="0"/>
            <a:ext cx="11369843" cy="6858000"/>
          </a:xfrm>
          <a:prstGeom prst="rect">
            <a:avLst/>
          </a:prstGeom>
          <a:noFill/>
          <a:ln>
            <a:noFill/>
          </a:ln>
        </p:spPr>
      </p:pic>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44"/>
        <p:cNvGrpSpPr/>
        <p:nvPr/>
      </p:nvGrpSpPr>
      <p:grpSpPr>
        <a:xfrm>
          <a:off x="0" y="0"/>
          <a:ext cx="0" cy="0"/>
          <a:chOff x="0" y="0"/>
          <a:chExt cx="0" cy="0"/>
        </a:xfrm>
      </p:grpSpPr>
      <p:sp>
        <p:nvSpPr>
          <p:cNvPr id="545" name="Shape 545"/>
          <p:cNvSpPr txBox="1">
            <a:spLocks noGrp="1"/>
          </p:cNvSpPr>
          <p:nvPr>
            <p:ph type="title"/>
          </p:nvPr>
        </p:nvSpPr>
        <p:spPr>
          <a:xfrm>
            <a:off x="1751776" y="2263913"/>
            <a:ext cx="6949500" cy="3143400"/>
          </a:xfrm>
          <a:prstGeom prst="rect">
            <a:avLst/>
          </a:prstGeom>
        </p:spPr>
        <p:txBody>
          <a:bodyPr lIns="91425" tIns="91425" rIns="91425" bIns="91425" anchor="b" anchorCtr="0">
            <a:noAutofit/>
          </a:bodyPr>
          <a:lstStyle/>
          <a:p>
            <a:pPr lvl="0">
              <a:spcBef>
                <a:spcPts val="0"/>
              </a:spcBef>
              <a:buNone/>
            </a:pPr>
            <a:endParaRPr/>
          </a:p>
        </p:txBody>
      </p:sp>
      <p:sp>
        <p:nvSpPr>
          <p:cNvPr id="546" name="Shape 546"/>
          <p:cNvSpPr txBox="1">
            <a:spLocks noGrp="1"/>
          </p:cNvSpPr>
          <p:nvPr>
            <p:ph type="body" idx="1"/>
          </p:nvPr>
        </p:nvSpPr>
        <p:spPr>
          <a:xfrm>
            <a:off x="1751776" y="5381892"/>
            <a:ext cx="6949500" cy="449400"/>
          </a:xfrm>
          <a:prstGeom prst="rect">
            <a:avLst/>
          </a:prstGeom>
        </p:spPr>
        <p:txBody>
          <a:bodyPr lIns="91425" tIns="91425" rIns="91425" bIns="91425" anchor="t" anchorCtr="0">
            <a:noAutofit/>
          </a:bodyPr>
          <a:lstStyle/>
          <a:p>
            <a:pPr lvl="0">
              <a:spcBef>
                <a:spcPts val="0"/>
              </a:spcBef>
              <a:buNone/>
            </a:pPr>
            <a:endParaRPr/>
          </a:p>
        </p:txBody>
      </p:sp>
      <p:pic>
        <p:nvPicPr>
          <p:cNvPr id="547" name="Shape 547"/>
          <p:cNvPicPr preferRelativeResize="0"/>
          <p:nvPr/>
        </p:nvPicPr>
        <p:blipFill>
          <a:blip r:embed="rId3">
            <a:alphaModFix/>
          </a:blip>
          <a:stretch>
            <a:fillRect/>
          </a:stretch>
        </p:blipFill>
        <p:spPr>
          <a:xfrm>
            <a:off x="723620" y="0"/>
            <a:ext cx="10520800" cy="6858000"/>
          </a:xfrm>
          <a:prstGeom prst="rect">
            <a:avLst/>
          </a:prstGeom>
          <a:noFill/>
          <a:ln>
            <a:noFill/>
          </a:ln>
        </p:spPr>
      </p:pic>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52"/>
        <p:cNvGrpSpPr/>
        <p:nvPr/>
      </p:nvGrpSpPr>
      <p:grpSpPr>
        <a:xfrm>
          <a:off x="0" y="0"/>
          <a:ext cx="0" cy="0"/>
          <a:chOff x="0" y="0"/>
          <a:chExt cx="0" cy="0"/>
        </a:xfrm>
      </p:grpSpPr>
      <p:sp>
        <p:nvSpPr>
          <p:cNvPr id="553" name="Shape 553"/>
          <p:cNvSpPr txBox="1">
            <a:spLocks noGrp="1"/>
          </p:cNvSpPr>
          <p:nvPr>
            <p:ph type="title"/>
          </p:nvPr>
        </p:nvSpPr>
        <p:spPr>
          <a:xfrm>
            <a:off x="1410025" y="276087"/>
            <a:ext cx="9372000" cy="1183500"/>
          </a:xfrm>
          <a:prstGeom prst="rect">
            <a:avLst/>
          </a:prstGeom>
        </p:spPr>
        <p:txBody>
          <a:bodyPr lIns="91425" tIns="91425" rIns="91425" bIns="91425" anchor="b" anchorCtr="0">
            <a:noAutofit/>
          </a:bodyPr>
          <a:lstStyle/>
          <a:p>
            <a:pPr lvl="0">
              <a:spcBef>
                <a:spcPts val="0"/>
              </a:spcBef>
              <a:buNone/>
            </a:pPr>
            <a:r>
              <a:rPr lang="en-US"/>
              <a:t>Bibliography</a:t>
            </a:r>
          </a:p>
        </p:txBody>
      </p:sp>
      <p:sp>
        <p:nvSpPr>
          <p:cNvPr id="554" name="Shape 554"/>
          <p:cNvSpPr txBox="1">
            <a:spLocks noGrp="1"/>
          </p:cNvSpPr>
          <p:nvPr>
            <p:ph type="body" idx="1"/>
          </p:nvPr>
        </p:nvSpPr>
        <p:spPr>
          <a:xfrm>
            <a:off x="410400" y="1566000"/>
            <a:ext cx="11292600" cy="4620600"/>
          </a:xfrm>
          <a:prstGeom prst="rect">
            <a:avLst/>
          </a:prstGeom>
        </p:spPr>
        <p:txBody>
          <a:bodyPr lIns="91425" tIns="91425" rIns="91425" bIns="91425" anchor="t" anchorCtr="0">
            <a:noAutofit/>
          </a:bodyPr>
          <a:lstStyle/>
          <a:p>
            <a:pPr marL="0" lvl="0" indent="0" rtl="0">
              <a:lnSpc>
                <a:spcPct val="100000"/>
              </a:lnSpc>
              <a:spcBef>
                <a:spcPts val="0"/>
              </a:spcBef>
              <a:buNone/>
            </a:pPr>
            <a:r>
              <a:rPr lang="en-US"/>
              <a:t>water consumption rate: http://www.abs.gov.auhttps://www.metalprices.com/metal/copper/lme-copper-cash-official</a:t>
            </a:r>
          </a:p>
          <a:p>
            <a:pPr marL="0" lvl="0" indent="0" rtl="0">
              <a:lnSpc>
                <a:spcPct val="100000"/>
              </a:lnSpc>
              <a:spcBef>
                <a:spcPts val="0"/>
              </a:spcBef>
              <a:buNone/>
            </a:pPr>
            <a:r>
              <a:rPr lang="en-US"/>
              <a:t>http://www.matweb.com/search/DataSheet.aspx?MatGUID=de22e04486ff4598a26027abc48e6382&amp;ckck=1</a:t>
            </a:r>
          </a:p>
          <a:p>
            <a:pPr marL="0" lvl="0" indent="0" rtl="0">
              <a:lnSpc>
                <a:spcPct val="100000"/>
              </a:lnSpc>
              <a:spcBef>
                <a:spcPts val="0"/>
              </a:spcBef>
              <a:buNone/>
            </a:pPr>
            <a:r>
              <a:rPr lang="en-US"/>
              <a:t>http://mtblc.com.au/products/Concrete-Mix.html</a:t>
            </a:r>
          </a:p>
          <a:p>
            <a:pPr marL="0" lvl="0" indent="0" rtl="0">
              <a:lnSpc>
                <a:spcPct val="100000"/>
              </a:lnSpc>
              <a:spcBef>
                <a:spcPts val="0"/>
              </a:spcBef>
              <a:buNone/>
            </a:pPr>
            <a:r>
              <a:rPr lang="en-US"/>
              <a:t>http://www.vvmcem.be/en/products/cement-strengths</a:t>
            </a:r>
          </a:p>
          <a:p>
            <a:pPr marL="0" lvl="0" indent="0" rtl="0">
              <a:lnSpc>
                <a:spcPct val="100000"/>
              </a:lnSpc>
              <a:spcBef>
                <a:spcPts val="0"/>
              </a:spcBef>
              <a:buNone/>
            </a:pPr>
            <a:r>
              <a:rPr lang="en-US"/>
              <a:t>http://plasticker.de/preise/pms_en.php?show=ok&amp;make=ok&amp;aog=A&amp;kat=Mahlgut</a:t>
            </a:r>
          </a:p>
          <a:p>
            <a:pPr marL="0" lvl="0" indent="0" rtl="0">
              <a:lnSpc>
                <a:spcPct val="100000"/>
              </a:lnSpc>
              <a:spcBef>
                <a:spcPts val="0"/>
              </a:spcBef>
              <a:buNone/>
            </a:pPr>
            <a:r>
              <a:rPr lang="en-US"/>
              <a:t>http://www.vinidex.com.au/technical/material-properties/pvc-properties/</a:t>
            </a:r>
          </a:p>
          <a:p>
            <a:pPr marL="457200" lvl="0" indent="-228600">
              <a:spcBef>
                <a:spcPts val="0"/>
              </a:spcBef>
            </a:pPr>
            <a:r>
              <a:rPr lang="en-US"/>
              <a:t>http://www.engineeringtoolbox.com/water-dynamic-kinematic-viscosity-d_596.html</a:t>
            </a:r>
          </a:p>
        </p:txBody>
      </p:sp>
      <p:sp>
        <p:nvSpPr>
          <p:cNvPr id="555" name="Shape 555"/>
          <p:cNvSpPr txBox="1">
            <a:spLocks noGrp="1"/>
          </p:cNvSpPr>
          <p:nvPr>
            <p:ph type="sldNum" idx="12"/>
          </p:nvPr>
        </p:nvSpPr>
        <p:spPr>
          <a:xfrm>
            <a:off x="0" y="6629400"/>
            <a:ext cx="410400" cy="228600"/>
          </a:xfrm>
          <a:prstGeom prst="rect">
            <a:avLst/>
          </a:prstGeom>
        </p:spPr>
        <p:txBody>
          <a:bodyPr lIns="91425" tIns="45700" rIns="91425" bIns="45700" anchor="ctr" anchorCtr="0">
            <a:noAutofit/>
          </a:bodyPr>
          <a:lstStyle/>
          <a:p>
            <a:pPr lvl="0">
              <a:spcBef>
                <a:spcPts val="0"/>
              </a:spcBef>
              <a:buClr>
                <a:srgbClr val="000000"/>
              </a:buClr>
              <a:buSzPct val="25000"/>
              <a:buFont typeface="Arial"/>
              <a:buNone/>
            </a:pPr>
            <a:fld id="{00000000-1234-1234-1234-123412341234}" type="slidenum">
              <a:rPr lang="en-US"/>
              <a:pPr lvl="0">
                <a:spcBef>
                  <a:spcPts val="0"/>
                </a:spcBef>
                <a:buClr>
                  <a:srgbClr val="000000"/>
                </a:buClr>
                <a:buSzPct val="25000"/>
                <a:buFont typeface="Arial"/>
                <a:buNone/>
              </a:pPr>
              <a:t>47</a:t>
            </a:fld>
            <a:endParaRPr lang="en-US"/>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59"/>
        <p:cNvGrpSpPr/>
        <p:nvPr/>
      </p:nvGrpSpPr>
      <p:grpSpPr>
        <a:xfrm>
          <a:off x="0" y="0"/>
          <a:ext cx="0" cy="0"/>
          <a:chOff x="0" y="0"/>
          <a:chExt cx="0" cy="0"/>
        </a:xfrm>
      </p:grpSpPr>
      <p:sp>
        <p:nvSpPr>
          <p:cNvPr id="560" name="Shape 560"/>
          <p:cNvSpPr txBox="1">
            <a:spLocks noGrp="1"/>
          </p:cNvSpPr>
          <p:nvPr>
            <p:ph type="title"/>
          </p:nvPr>
        </p:nvSpPr>
        <p:spPr>
          <a:xfrm>
            <a:off x="1751776" y="2263913"/>
            <a:ext cx="6949439" cy="3143393"/>
          </a:xfrm>
          <a:prstGeom prst="rect">
            <a:avLst/>
          </a:prstGeom>
          <a:noFill/>
          <a:ln>
            <a:noFill/>
          </a:ln>
        </p:spPr>
        <p:txBody>
          <a:bodyPr lIns="91425" tIns="45700" rIns="91425" bIns="45700" anchor="b" anchorCtr="0">
            <a:noAutofit/>
          </a:bodyPr>
          <a:lstStyle/>
          <a:p>
            <a:pPr marL="0" marR="0" lvl="0" indent="0" algn="ctr" rtl="0">
              <a:lnSpc>
                <a:spcPct val="115000"/>
              </a:lnSpc>
              <a:spcBef>
                <a:spcPts val="0"/>
              </a:spcBef>
              <a:buClr>
                <a:schemeClr val="lt1"/>
              </a:buClr>
              <a:buSzPct val="25000"/>
              <a:buFont typeface="Corbel"/>
              <a:buNone/>
            </a:pPr>
            <a:r>
              <a:rPr lang="en-US" dirty="0"/>
              <a:t>Thanks for listening</a:t>
            </a:r>
          </a:p>
          <a:p>
            <a:pPr marL="0" marR="0" lvl="0" indent="0" algn="ctr" rtl="0">
              <a:lnSpc>
                <a:spcPct val="115000"/>
              </a:lnSpc>
              <a:spcBef>
                <a:spcPts val="0"/>
              </a:spcBef>
              <a:buClr>
                <a:schemeClr val="lt1"/>
              </a:buClr>
              <a:buSzPct val="25000"/>
              <a:buFont typeface="Corbel"/>
              <a:buNone/>
            </a:pPr>
            <a:r>
              <a:rPr lang="en-US" dirty="0"/>
              <a:t>			Q&amp;A				</a:t>
            </a:r>
          </a:p>
          <a:p>
            <a:pPr marL="0" marR="0" lvl="0" indent="0" algn="ctr" rtl="0">
              <a:lnSpc>
                <a:spcPct val="115000"/>
              </a:lnSpc>
              <a:spcBef>
                <a:spcPts val="0"/>
              </a:spcBef>
              <a:buClr>
                <a:schemeClr val="lt1"/>
              </a:buClr>
              <a:buSzPct val="25000"/>
              <a:buFont typeface="Corbel"/>
              <a:buNone/>
            </a:pPr>
            <a:endParaRPr dirty="0"/>
          </a:p>
        </p:txBody>
      </p:sp>
      <p:sp>
        <p:nvSpPr>
          <p:cNvPr id="561" name="Shape 561"/>
          <p:cNvSpPr txBox="1">
            <a:spLocks noGrp="1"/>
          </p:cNvSpPr>
          <p:nvPr>
            <p:ph type="body" idx="1"/>
          </p:nvPr>
        </p:nvSpPr>
        <p:spPr>
          <a:xfrm>
            <a:off x="1751776" y="5381892"/>
            <a:ext cx="6949439" cy="449522"/>
          </a:xfrm>
          <a:prstGeom prst="rect">
            <a:avLst/>
          </a:prstGeom>
          <a:noFill/>
          <a:ln>
            <a:noFill/>
          </a:ln>
        </p:spPr>
        <p:txBody>
          <a:bodyPr lIns="91425" tIns="45700" rIns="91425" bIns="45700" anchor="t" anchorCtr="0">
            <a:noAutofit/>
          </a:bodyPr>
          <a:lstStyle/>
          <a:p>
            <a:pPr marL="0" marR="0" lvl="0" indent="0" algn="l" rtl="0">
              <a:lnSpc>
                <a:spcPct val="90000"/>
              </a:lnSpc>
              <a:spcBef>
                <a:spcPts val="0"/>
              </a:spcBef>
              <a:buClr>
                <a:schemeClr val="lt1"/>
              </a:buClr>
              <a:buSzPct val="25000"/>
              <a:buFont typeface="Arial"/>
              <a:buNone/>
            </a:pPr>
            <a:r>
              <a:rPr lang="en-US"/>
              <a:t>--Table 3 </a:t>
            </a:r>
          </a:p>
        </p:txBody>
      </p:sp>
      <p:sp>
        <p:nvSpPr>
          <p:cNvPr id="562" name="Shape 562"/>
          <p:cNvSpPr txBox="1"/>
          <p:nvPr/>
        </p:nvSpPr>
        <p:spPr>
          <a:xfrm>
            <a:off x="1743275" y="4275975"/>
            <a:ext cx="6726300" cy="822300"/>
          </a:xfrm>
          <a:prstGeom prst="rect">
            <a:avLst/>
          </a:prstGeom>
          <a:noFill/>
          <a:ln>
            <a:noFill/>
          </a:ln>
        </p:spPr>
        <p:txBody>
          <a:bodyPr lIns="91425" tIns="91425" rIns="91425" bIns="91425" anchor="t" anchorCtr="0">
            <a:noAutofit/>
          </a:bodyPr>
          <a:lstStyle/>
          <a:p>
            <a:pPr lvl="0"/>
            <a:r>
              <a:rPr lang="en-US" dirty="0">
                <a:solidFill>
                  <a:srgbClr val="FFFFFF"/>
                </a:solidFill>
              </a:rPr>
              <a:t>group </a:t>
            </a:r>
            <a:r>
              <a:rPr lang="en-US" dirty="0" err="1">
                <a:solidFill>
                  <a:srgbClr val="FFFFFF"/>
                </a:solidFill>
              </a:rPr>
              <a:t>menber</a:t>
            </a:r>
            <a:r>
              <a:rPr lang="en-US" dirty="0">
                <a:solidFill>
                  <a:srgbClr val="FFFFFF"/>
                </a:solidFill>
              </a:rPr>
              <a:t>: </a:t>
            </a:r>
            <a:r>
              <a:rPr lang="en-US" dirty="0" err="1">
                <a:solidFill>
                  <a:srgbClr val="FFFFFF"/>
                </a:solidFill>
              </a:rPr>
              <a:t>Xulin</a:t>
            </a:r>
            <a:r>
              <a:rPr lang="en-US" dirty="0">
                <a:solidFill>
                  <a:srgbClr val="FFFFFF"/>
                </a:solidFill>
              </a:rPr>
              <a:t> Yang, </a:t>
            </a:r>
            <a:r>
              <a:rPr lang="en-US" dirty="0" err="1">
                <a:solidFill>
                  <a:srgbClr val="FFFFFF"/>
                </a:solidFill>
              </a:rPr>
              <a:t>Jianrong</a:t>
            </a:r>
            <a:r>
              <a:rPr lang="en-US" dirty="0">
                <a:solidFill>
                  <a:srgbClr val="FFFFFF"/>
                </a:solidFill>
              </a:rPr>
              <a:t> He, </a:t>
            </a:r>
            <a:r>
              <a:rPr lang="en-US" dirty="0" err="1">
                <a:solidFill>
                  <a:srgbClr val="FFFFFF"/>
                </a:solidFill>
              </a:rPr>
              <a:t>Kaijian</a:t>
            </a:r>
            <a:r>
              <a:rPr lang="en-US" dirty="0">
                <a:solidFill>
                  <a:srgbClr val="FFFFFF"/>
                </a:solidFill>
              </a:rPr>
              <a:t> </a:t>
            </a:r>
            <a:r>
              <a:rPr lang="en-US" dirty="0" err="1" smtClean="0">
                <a:solidFill>
                  <a:srgbClr val="FFFFFF"/>
                </a:solidFill>
              </a:rPr>
              <a:t>Zheng</a:t>
            </a:r>
            <a:r>
              <a:rPr lang="en-US" dirty="0" smtClean="0">
                <a:solidFill>
                  <a:srgbClr val="FFFFFF"/>
                </a:solidFill>
              </a:rPr>
              <a:t>,</a:t>
            </a:r>
            <a:r>
              <a:rPr lang="en-US" dirty="0" smtClean="0">
                <a:solidFill>
                  <a:schemeClr val="lt1"/>
                </a:solidFill>
              </a:rPr>
              <a:t> Robert , Catherine</a:t>
            </a:r>
            <a:endParaRPr lang="en-US" dirty="0">
              <a:solidFill>
                <a:srgbClr val="FFFFFF"/>
              </a:solidFill>
            </a:endParaRPr>
          </a:p>
        </p:txBody>
      </p:sp>
    </p:spTree>
  </p:cSld>
  <p:clrMapOvr>
    <a:masterClrMapping/>
  </p:clrMapOvr>
  <p:transition spd="med">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Shape 125"/>
          <p:cNvSpPr txBox="1">
            <a:spLocks noGrp="1"/>
          </p:cNvSpPr>
          <p:nvPr>
            <p:ph type="title"/>
          </p:nvPr>
        </p:nvSpPr>
        <p:spPr>
          <a:xfrm>
            <a:off x="1751776" y="2263913"/>
            <a:ext cx="6949500" cy="3143400"/>
          </a:xfrm>
          <a:prstGeom prst="rect">
            <a:avLst/>
          </a:prstGeom>
        </p:spPr>
        <p:txBody>
          <a:bodyPr lIns="91425" tIns="91425" rIns="91425" bIns="91425" anchor="b" anchorCtr="0">
            <a:noAutofit/>
          </a:bodyPr>
          <a:lstStyle/>
          <a:p>
            <a:pPr lvl="0">
              <a:spcBef>
                <a:spcPts val="0"/>
              </a:spcBef>
              <a:buNone/>
            </a:pPr>
            <a:r>
              <a:rPr lang="en-US"/>
              <a:t>Water Tank </a:t>
            </a:r>
          </a:p>
        </p:txBody>
      </p:sp>
      <p:sp>
        <p:nvSpPr>
          <p:cNvPr id="126" name="Shape 126"/>
          <p:cNvSpPr txBox="1">
            <a:spLocks noGrp="1"/>
          </p:cNvSpPr>
          <p:nvPr>
            <p:ph type="body" idx="1"/>
          </p:nvPr>
        </p:nvSpPr>
        <p:spPr>
          <a:xfrm>
            <a:off x="1751776" y="5381892"/>
            <a:ext cx="6949500" cy="449400"/>
          </a:xfrm>
          <a:prstGeom prst="rect">
            <a:avLst/>
          </a:prstGeom>
        </p:spPr>
        <p:txBody>
          <a:bodyPr lIns="91425" tIns="91425" rIns="91425" bIns="91425" anchor="t" anchorCtr="0">
            <a:noAutofit/>
          </a:bodyPr>
          <a:lstStyle/>
          <a:p>
            <a:pPr lvl="0">
              <a:spcBef>
                <a:spcPts val="0"/>
              </a:spcBef>
              <a:buNone/>
            </a:pPr>
            <a:r>
              <a:rPr lang="en-US"/>
              <a:t>Module 1</a:t>
            </a:r>
          </a:p>
        </p:txBody>
      </p:sp>
      <p:pic>
        <p:nvPicPr>
          <p:cNvPr id="127" name="Shape 127"/>
          <p:cNvPicPr preferRelativeResize="0"/>
          <p:nvPr/>
        </p:nvPicPr>
        <p:blipFill rotWithShape="1">
          <a:blip r:embed="rId3">
            <a:alphaModFix/>
          </a:blip>
          <a:srcRect b="9657"/>
          <a:stretch/>
        </p:blipFill>
        <p:spPr>
          <a:xfrm>
            <a:off x="8902425" y="2044425"/>
            <a:ext cx="3289574" cy="3915750"/>
          </a:xfrm>
          <a:prstGeom prst="rect">
            <a:avLst/>
          </a:prstGeom>
          <a:noFill/>
          <a:ln>
            <a:noFill/>
          </a:ln>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Shape 133"/>
          <p:cNvSpPr txBox="1">
            <a:spLocks noGrp="1"/>
          </p:cNvSpPr>
          <p:nvPr>
            <p:ph type="title"/>
          </p:nvPr>
        </p:nvSpPr>
        <p:spPr>
          <a:xfrm>
            <a:off x="1410025" y="276087"/>
            <a:ext cx="9372000" cy="1183500"/>
          </a:xfrm>
          <a:prstGeom prst="rect">
            <a:avLst/>
          </a:prstGeom>
        </p:spPr>
        <p:txBody>
          <a:bodyPr lIns="91425" tIns="91425" rIns="91425" bIns="91425" anchor="b" anchorCtr="0">
            <a:noAutofit/>
          </a:bodyPr>
          <a:lstStyle/>
          <a:p>
            <a:pPr lvl="0">
              <a:spcBef>
                <a:spcPts val="0"/>
              </a:spcBef>
              <a:buNone/>
            </a:pPr>
            <a:r>
              <a:rPr lang="en-US"/>
              <a:t>Water Tank: Approach</a:t>
            </a:r>
          </a:p>
        </p:txBody>
      </p:sp>
      <p:sp>
        <p:nvSpPr>
          <p:cNvPr id="134" name="Shape 134"/>
          <p:cNvSpPr txBox="1">
            <a:spLocks noGrp="1"/>
          </p:cNvSpPr>
          <p:nvPr>
            <p:ph type="body" idx="1"/>
          </p:nvPr>
        </p:nvSpPr>
        <p:spPr>
          <a:xfrm>
            <a:off x="1410026" y="1566000"/>
            <a:ext cx="9372000" cy="4620600"/>
          </a:xfrm>
          <a:prstGeom prst="rect">
            <a:avLst/>
          </a:prstGeom>
        </p:spPr>
        <p:txBody>
          <a:bodyPr lIns="91425" tIns="91425" rIns="91425" bIns="91425" anchor="t" anchorCtr="0">
            <a:noAutofit/>
          </a:bodyPr>
          <a:lstStyle/>
          <a:p>
            <a:pPr marL="457200" lvl="0" indent="-342900">
              <a:lnSpc>
                <a:spcPct val="200000"/>
              </a:lnSpc>
              <a:spcBef>
                <a:spcPts val="0"/>
              </a:spcBef>
              <a:buSzPct val="100000"/>
            </a:pPr>
            <a:r>
              <a:rPr lang="en-US" sz="1800"/>
              <a:t>Using the Engineering Bernoulli Equation, we obtained a model for tank drainage. </a:t>
            </a:r>
          </a:p>
          <a:p>
            <a:pPr marL="457200" lvl="0" indent="-342900" rtl="0">
              <a:lnSpc>
                <a:spcPct val="200000"/>
              </a:lnSpc>
              <a:spcBef>
                <a:spcPts val="0"/>
              </a:spcBef>
              <a:buSzPct val="100000"/>
            </a:pPr>
            <a:r>
              <a:rPr lang="en-US" sz="1800"/>
              <a:t>To confirm our model, we modelled tank drainage in similar conditions on an experimental rig during the engineering workshops. </a:t>
            </a:r>
          </a:p>
          <a:p>
            <a:pPr marL="457200" lvl="0" indent="-342900">
              <a:lnSpc>
                <a:spcPct val="200000"/>
              </a:lnSpc>
              <a:spcBef>
                <a:spcPts val="0"/>
              </a:spcBef>
              <a:buSzPct val="100000"/>
            </a:pPr>
            <a:r>
              <a:rPr lang="en-US" sz="1800"/>
              <a:t>This allowed us to obtain an empirical model for Cd, and observe (on a smaller scale) how our tank would drain.</a:t>
            </a:r>
          </a:p>
          <a:p>
            <a:pPr marL="457200" lvl="0" indent="-342900" rtl="0">
              <a:lnSpc>
                <a:spcPct val="200000"/>
              </a:lnSpc>
              <a:spcBef>
                <a:spcPts val="0"/>
              </a:spcBef>
              <a:buSzPct val="100000"/>
            </a:pPr>
            <a:r>
              <a:rPr lang="en-US" sz="1800"/>
              <a:t>From there, we decided on the parameters for our tank design based on the requirements of the community.</a:t>
            </a:r>
          </a:p>
        </p:txBody>
      </p:sp>
      <p:sp>
        <p:nvSpPr>
          <p:cNvPr id="135" name="Shape 135"/>
          <p:cNvSpPr txBox="1">
            <a:spLocks noGrp="1"/>
          </p:cNvSpPr>
          <p:nvPr>
            <p:ph type="sldNum" idx="12"/>
          </p:nvPr>
        </p:nvSpPr>
        <p:spPr>
          <a:xfrm>
            <a:off x="0" y="6629400"/>
            <a:ext cx="410400" cy="228600"/>
          </a:xfrm>
          <a:prstGeom prst="rect">
            <a:avLst/>
          </a:prstGeom>
        </p:spPr>
        <p:txBody>
          <a:bodyPr lIns="91425" tIns="45700" rIns="91425" bIns="45700" anchor="ctr" anchorCtr="0">
            <a:noAutofit/>
          </a:bodyPr>
          <a:lstStyle/>
          <a:p>
            <a:pPr lvl="0">
              <a:spcBef>
                <a:spcPts val="0"/>
              </a:spcBef>
              <a:buClr>
                <a:srgbClr val="000000"/>
              </a:buClr>
              <a:buSzPct val="25000"/>
              <a:buFont typeface="Arial"/>
              <a:buNone/>
            </a:pPr>
            <a:fld id="{00000000-1234-1234-1234-123412341234}" type="slidenum">
              <a:rPr lang="en-US"/>
              <a:pPr lvl="0">
                <a:spcBef>
                  <a:spcPts val="0"/>
                </a:spcBef>
                <a:buClr>
                  <a:srgbClr val="000000"/>
                </a:buClr>
                <a:buSzPct val="25000"/>
                <a:buFont typeface="Arial"/>
                <a:buNone/>
              </a:pPr>
              <a:t>6</a:t>
            </a:fld>
            <a:endParaRPr lang="en-US"/>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Shape 141"/>
          <p:cNvSpPr txBox="1">
            <a:spLocks noGrp="1"/>
          </p:cNvSpPr>
          <p:nvPr>
            <p:ph type="title"/>
          </p:nvPr>
        </p:nvSpPr>
        <p:spPr>
          <a:xfrm>
            <a:off x="1410025" y="276087"/>
            <a:ext cx="9372000" cy="1183500"/>
          </a:xfrm>
          <a:prstGeom prst="rect">
            <a:avLst/>
          </a:prstGeom>
        </p:spPr>
        <p:txBody>
          <a:bodyPr lIns="91425" tIns="91425" rIns="91425" bIns="91425" anchor="b" anchorCtr="0">
            <a:noAutofit/>
          </a:bodyPr>
          <a:lstStyle/>
          <a:p>
            <a:pPr lvl="0">
              <a:spcBef>
                <a:spcPts val="0"/>
              </a:spcBef>
              <a:buNone/>
            </a:pPr>
            <a:r>
              <a:rPr lang="en-US"/>
              <a:t>Water Tank: Background Information</a:t>
            </a:r>
          </a:p>
        </p:txBody>
      </p:sp>
      <p:sp>
        <p:nvSpPr>
          <p:cNvPr id="142" name="Shape 142"/>
          <p:cNvSpPr txBox="1">
            <a:spLocks noGrp="1"/>
          </p:cNvSpPr>
          <p:nvPr>
            <p:ph type="body" idx="1"/>
          </p:nvPr>
        </p:nvSpPr>
        <p:spPr>
          <a:xfrm>
            <a:off x="1410026" y="1566000"/>
            <a:ext cx="9372000" cy="4620600"/>
          </a:xfrm>
          <a:prstGeom prst="rect">
            <a:avLst/>
          </a:prstGeom>
        </p:spPr>
        <p:txBody>
          <a:bodyPr lIns="91425" tIns="91425" rIns="91425" bIns="91425" anchor="t" anchorCtr="0">
            <a:noAutofit/>
          </a:bodyPr>
          <a:lstStyle/>
          <a:p>
            <a:pPr marL="0" lvl="0" indent="0" rtl="0">
              <a:spcBef>
                <a:spcPts val="0"/>
              </a:spcBef>
              <a:buNone/>
            </a:pPr>
            <a:r>
              <a:rPr lang="en-US" dirty="0"/>
              <a:t>Differential equation for the height of water in a draining tank is:</a:t>
            </a:r>
          </a:p>
          <a:p>
            <a:pPr marL="0" lvl="0" indent="0" rtl="0">
              <a:spcBef>
                <a:spcPts val="0"/>
              </a:spcBef>
              <a:buNone/>
            </a:pPr>
            <a:endParaRPr dirty="0"/>
          </a:p>
          <a:p>
            <a:pPr marL="0" lvl="0" indent="0" rtl="0">
              <a:spcBef>
                <a:spcPts val="0"/>
              </a:spcBef>
              <a:buNone/>
            </a:pPr>
            <a:endParaRPr dirty="0"/>
          </a:p>
          <a:p>
            <a:pPr marL="0" lvl="0" indent="0" rtl="0">
              <a:spcBef>
                <a:spcPts val="0"/>
              </a:spcBef>
              <a:buNone/>
            </a:pPr>
            <a:endParaRPr lang="en-US" dirty="0" smtClean="0"/>
          </a:p>
          <a:p>
            <a:pPr marL="0" lvl="0" indent="0" rtl="0">
              <a:spcBef>
                <a:spcPts val="0"/>
              </a:spcBef>
              <a:buNone/>
            </a:pPr>
            <a:endParaRPr dirty="0"/>
          </a:p>
          <a:p>
            <a:pPr marL="0" lvl="0" indent="0" rtl="0">
              <a:spcBef>
                <a:spcPts val="0"/>
              </a:spcBef>
              <a:buNone/>
            </a:pPr>
            <a:r>
              <a:rPr lang="en-US" dirty="0"/>
              <a:t>All variables are known except for the drainage coefficient, </a:t>
            </a:r>
            <a:r>
              <a:rPr lang="en-US" dirty="0" err="1"/>
              <a:t>Cd</a:t>
            </a:r>
            <a:r>
              <a:rPr lang="en-US" dirty="0"/>
              <a:t>. </a:t>
            </a:r>
          </a:p>
          <a:p>
            <a:pPr marL="0" lvl="0" indent="0">
              <a:spcBef>
                <a:spcPts val="0"/>
              </a:spcBef>
              <a:buNone/>
            </a:pPr>
            <a:r>
              <a:rPr lang="en-US" dirty="0"/>
              <a:t>Empirical data from the experimental rig was used to obtain this coefficient.</a:t>
            </a:r>
          </a:p>
        </p:txBody>
      </p:sp>
      <p:sp>
        <p:nvSpPr>
          <p:cNvPr id="143" name="Shape 143"/>
          <p:cNvSpPr txBox="1">
            <a:spLocks noGrp="1"/>
          </p:cNvSpPr>
          <p:nvPr>
            <p:ph type="sldNum" idx="12"/>
          </p:nvPr>
        </p:nvSpPr>
        <p:spPr>
          <a:xfrm>
            <a:off x="0" y="6629400"/>
            <a:ext cx="410400" cy="228600"/>
          </a:xfrm>
          <a:prstGeom prst="rect">
            <a:avLst/>
          </a:prstGeom>
        </p:spPr>
        <p:txBody>
          <a:bodyPr lIns="91425" tIns="45700" rIns="91425" bIns="45700" anchor="ctr" anchorCtr="0">
            <a:noAutofit/>
          </a:bodyPr>
          <a:lstStyle/>
          <a:p>
            <a:pPr lvl="0">
              <a:spcBef>
                <a:spcPts val="0"/>
              </a:spcBef>
              <a:buClr>
                <a:srgbClr val="000000"/>
              </a:buClr>
              <a:buSzPct val="25000"/>
              <a:buFont typeface="Arial"/>
              <a:buNone/>
            </a:pPr>
            <a:fld id="{00000000-1234-1234-1234-123412341234}" type="slidenum">
              <a:rPr lang="en-US"/>
              <a:pPr lvl="0">
                <a:spcBef>
                  <a:spcPts val="0"/>
                </a:spcBef>
                <a:buClr>
                  <a:srgbClr val="000000"/>
                </a:buClr>
                <a:buSzPct val="25000"/>
                <a:buFont typeface="Arial"/>
                <a:buNone/>
              </a:pPr>
              <a:t>7</a:t>
            </a:fld>
            <a:endParaRPr lang="en-US"/>
          </a:p>
        </p:txBody>
      </p:sp>
      <p:pic>
        <p:nvPicPr>
          <p:cNvPr id="144" name="Shape 144"/>
          <p:cNvPicPr preferRelativeResize="0"/>
          <p:nvPr/>
        </p:nvPicPr>
        <p:blipFill>
          <a:blip r:embed="rId3">
            <a:alphaModFix/>
          </a:blip>
          <a:stretch>
            <a:fillRect/>
          </a:stretch>
        </p:blipFill>
        <p:spPr>
          <a:xfrm>
            <a:off x="3524232" y="2000240"/>
            <a:ext cx="3343275" cy="1028700"/>
          </a:xfrm>
          <a:prstGeom prst="rect">
            <a:avLst/>
          </a:prstGeom>
          <a:noFill/>
          <a:ln>
            <a:noFill/>
          </a:ln>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Shape 150"/>
          <p:cNvSpPr txBox="1">
            <a:spLocks noGrp="1"/>
          </p:cNvSpPr>
          <p:nvPr>
            <p:ph type="title"/>
          </p:nvPr>
        </p:nvSpPr>
        <p:spPr>
          <a:xfrm>
            <a:off x="1410025" y="276087"/>
            <a:ext cx="9372000" cy="1183500"/>
          </a:xfrm>
          <a:prstGeom prst="rect">
            <a:avLst/>
          </a:prstGeom>
        </p:spPr>
        <p:txBody>
          <a:bodyPr lIns="91425" tIns="91425" rIns="91425" bIns="91425" anchor="b" anchorCtr="0">
            <a:noAutofit/>
          </a:bodyPr>
          <a:lstStyle/>
          <a:p>
            <a:pPr lvl="0">
              <a:spcBef>
                <a:spcPts val="0"/>
              </a:spcBef>
              <a:buNone/>
            </a:pPr>
            <a:r>
              <a:rPr lang="en-US" sz="3200"/>
              <a:t>Water Tank: Modelling Rig Drainage to find Cd</a:t>
            </a:r>
          </a:p>
        </p:txBody>
      </p:sp>
      <p:sp>
        <p:nvSpPr>
          <p:cNvPr id="151" name="Shape 151"/>
          <p:cNvSpPr txBox="1">
            <a:spLocks noGrp="1"/>
          </p:cNvSpPr>
          <p:nvPr>
            <p:ph type="body" idx="1"/>
          </p:nvPr>
        </p:nvSpPr>
        <p:spPr>
          <a:xfrm>
            <a:off x="7896426" y="1566000"/>
            <a:ext cx="2885700" cy="4620600"/>
          </a:xfrm>
          <a:prstGeom prst="rect">
            <a:avLst/>
          </a:prstGeom>
        </p:spPr>
        <p:txBody>
          <a:bodyPr lIns="91425" tIns="91425" rIns="91425" bIns="91425" anchor="t" anchorCtr="0">
            <a:noAutofit/>
          </a:bodyPr>
          <a:lstStyle/>
          <a:p>
            <a:pPr marL="139700" lvl="0" indent="0" rtl="0">
              <a:spcBef>
                <a:spcPts val="0"/>
              </a:spcBef>
              <a:buNone/>
            </a:pPr>
            <a:r>
              <a:rPr lang="en-US" dirty="0"/>
              <a:t>From linear fittings of the 4 trials and using the equation </a:t>
            </a:r>
            <a:endParaRPr lang="en-US" dirty="0" smtClean="0"/>
          </a:p>
          <a:p>
            <a:pPr marL="139700" lvl="0" indent="0" rtl="0">
              <a:spcBef>
                <a:spcPts val="0"/>
              </a:spcBef>
              <a:buNone/>
            </a:pPr>
            <a:endParaRPr lang="en-US" dirty="0"/>
          </a:p>
          <a:p>
            <a:pPr marL="139700" lvl="0" indent="0">
              <a:spcBef>
                <a:spcPts val="0"/>
              </a:spcBef>
              <a:buNone/>
            </a:pPr>
            <a:endParaRPr dirty="0"/>
          </a:p>
          <a:p>
            <a:pPr marL="139700" lvl="0" indent="0" rtl="0">
              <a:spcBef>
                <a:spcPts val="0"/>
              </a:spcBef>
              <a:buNone/>
            </a:pPr>
            <a:r>
              <a:rPr lang="en-US" dirty="0"/>
              <a:t>to solve for </a:t>
            </a:r>
            <a:r>
              <a:rPr lang="en-US" dirty="0" err="1"/>
              <a:t>Cd</a:t>
            </a:r>
            <a:r>
              <a:rPr lang="en-US" dirty="0"/>
              <a:t>, we obtained a drainage coefficient close to</a:t>
            </a:r>
          </a:p>
          <a:p>
            <a:pPr marL="139700" lvl="0" indent="0">
              <a:spcBef>
                <a:spcPts val="0"/>
              </a:spcBef>
              <a:buNone/>
            </a:pPr>
            <a:r>
              <a:rPr lang="en-US" dirty="0"/>
              <a:t>0.8</a:t>
            </a:r>
          </a:p>
        </p:txBody>
      </p:sp>
      <p:sp>
        <p:nvSpPr>
          <p:cNvPr id="152" name="Shape 152"/>
          <p:cNvSpPr txBox="1">
            <a:spLocks noGrp="1"/>
          </p:cNvSpPr>
          <p:nvPr>
            <p:ph type="sldNum" idx="12"/>
          </p:nvPr>
        </p:nvSpPr>
        <p:spPr>
          <a:xfrm>
            <a:off x="0" y="6629400"/>
            <a:ext cx="410400" cy="228600"/>
          </a:xfrm>
          <a:prstGeom prst="rect">
            <a:avLst/>
          </a:prstGeom>
        </p:spPr>
        <p:txBody>
          <a:bodyPr lIns="91425" tIns="45700" rIns="91425" bIns="45700" anchor="ctr" anchorCtr="0">
            <a:noAutofit/>
          </a:bodyPr>
          <a:lstStyle/>
          <a:p>
            <a:pPr lvl="0">
              <a:spcBef>
                <a:spcPts val="0"/>
              </a:spcBef>
              <a:buClr>
                <a:srgbClr val="000000"/>
              </a:buClr>
              <a:buSzPct val="25000"/>
              <a:buFont typeface="Arial"/>
              <a:buNone/>
            </a:pPr>
            <a:fld id="{00000000-1234-1234-1234-123412341234}" type="slidenum">
              <a:rPr lang="en-US"/>
              <a:pPr lvl="0">
                <a:spcBef>
                  <a:spcPts val="0"/>
                </a:spcBef>
                <a:buClr>
                  <a:srgbClr val="000000"/>
                </a:buClr>
                <a:buSzPct val="25000"/>
                <a:buFont typeface="Arial"/>
                <a:buNone/>
              </a:pPr>
              <a:t>8</a:t>
            </a:fld>
            <a:endParaRPr lang="en-US"/>
          </a:p>
        </p:txBody>
      </p:sp>
      <p:pic>
        <p:nvPicPr>
          <p:cNvPr id="153" name="Shape 153"/>
          <p:cNvPicPr preferRelativeResize="0"/>
          <p:nvPr/>
        </p:nvPicPr>
        <p:blipFill>
          <a:blip r:embed="rId3">
            <a:alphaModFix/>
          </a:blip>
          <a:stretch>
            <a:fillRect/>
          </a:stretch>
        </p:blipFill>
        <p:spPr>
          <a:xfrm>
            <a:off x="1410025" y="1565999"/>
            <a:ext cx="6160800" cy="4620600"/>
          </a:xfrm>
          <a:prstGeom prst="rect">
            <a:avLst/>
          </a:prstGeom>
          <a:noFill/>
          <a:ln>
            <a:noFill/>
          </a:ln>
        </p:spPr>
      </p:pic>
      <p:pic>
        <p:nvPicPr>
          <p:cNvPr id="154" name="Shape 154"/>
          <p:cNvPicPr preferRelativeResize="0"/>
          <p:nvPr/>
        </p:nvPicPr>
        <p:blipFill>
          <a:blip r:embed="rId4">
            <a:alphaModFix/>
          </a:blip>
          <a:stretch>
            <a:fillRect/>
          </a:stretch>
        </p:blipFill>
        <p:spPr>
          <a:xfrm>
            <a:off x="8382016" y="2500306"/>
            <a:ext cx="2058775" cy="569250"/>
          </a:xfrm>
          <a:prstGeom prst="rect">
            <a:avLst/>
          </a:prstGeom>
          <a:noFill/>
          <a:ln>
            <a:noFill/>
          </a:ln>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Shape 160"/>
          <p:cNvSpPr txBox="1">
            <a:spLocks noGrp="1"/>
          </p:cNvSpPr>
          <p:nvPr>
            <p:ph type="title"/>
          </p:nvPr>
        </p:nvSpPr>
        <p:spPr>
          <a:xfrm>
            <a:off x="1410025" y="276087"/>
            <a:ext cx="9372000" cy="1183500"/>
          </a:xfrm>
          <a:prstGeom prst="rect">
            <a:avLst/>
          </a:prstGeom>
        </p:spPr>
        <p:txBody>
          <a:bodyPr lIns="91425" tIns="91425" rIns="91425" bIns="91425" anchor="b" anchorCtr="0">
            <a:noAutofit/>
          </a:bodyPr>
          <a:lstStyle/>
          <a:p>
            <a:pPr lvl="0">
              <a:spcBef>
                <a:spcPts val="0"/>
              </a:spcBef>
              <a:buNone/>
            </a:pPr>
            <a:r>
              <a:rPr lang="en-US"/>
              <a:t>Orifice</a:t>
            </a:r>
          </a:p>
        </p:txBody>
      </p:sp>
      <p:sp>
        <p:nvSpPr>
          <p:cNvPr id="161" name="Shape 161"/>
          <p:cNvSpPr txBox="1">
            <a:spLocks noGrp="1"/>
          </p:cNvSpPr>
          <p:nvPr>
            <p:ph type="sldNum" idx="12"/>
          </p:nvPr>
        </p:nvSpPr>
        <p:spPr>
          <a:xfrm>
            <a:off x="0" y="6629400"/>
            <a:ext cx="410400" cy="228600"/>
          </a:xfrm>
          <a:prstGeom prst="rect">
            <a:avLst/>
          </a:prstGeom>
        </p:spPr>
        <p:txBody>
          <a:bodyPr lIns="91425" tIns="45700" rIns="91425" bIns="45700" anchor="ctr" anchorCtr="0">
            <a:noAutofit/>
          </a:bodyPr>
          <a:lstStyle/>
          <a:p>
            <a:pPr lvl="0">
              <a:spcBef>
                <a:spcPts val="0"/>
              </a:spcBef>
              <a:buClr>
                <a:srgbClr val="000000"/>
              </a:buClr>
              <a:buSzPct val="25000"/>
              <a:buFont typeface="Arial"/>
              <a:buNone/>
            </a:pPr>
            <a:fld id="{00000000-1234-1234-1234-123412341234}" type="slidenum">
              <a:rPr lang="en-US"/>
              <a:pPr lvl="0">
                <a:spcBef>
                  <a:spcPts val="0"/>
                </a:spcBef>
                <a:buClr>
                  <a:srgbClr val="000000"/>
                </a:buClr>
                <a:buSzPct val="25000"/>
                <a:buFont typeface="Arial"/>
                <a:buNone/>
              </a:pPr>
              <a:t>9</a:t>
            </a:fld>
            <a:endParaRPr lang="en-US"/>
          </a:p>
        </p:txBody>
      </p:sp>
      <p:pic>
        <p:nvPicPr>
          <p:cNvPr id="162" name="Shape 162"/>
          <p:cNvPicPr preferRelativeResize="0"/>
          <p:nvPr/>
        </p:nvPicPr>
        <p:blipFill>
          <a:blip r:embed="rId3">
            <a:alphaModFix/>
          </a:blip>
          <a:stretch>
            <a:fillRect/>
          </a:stretch>
        </p:blipFill>
        <p:spPr>
          <a:xfrm>
            <a:off x="4346799" y="276069"/>
            <a:ext cx="6190274" cy="5983725"/>
          </a:xfrm>
          <a:prstGeom prst="rect">
            <a:avLst/>
          </a:prstGeom>
          <a:noFill/>
          <a:ln>
            <a:noFill/>
          </a:ln>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Ecology 16x9">
  <a:themeElements>
    <a:clrScheme name="Ecology">
      <a:dk1>
        <a:srgbClr val="4D3E2F"/>
      </a:dk1>
      <a:lt1>
        <a:srgbClr val="FFFFFF"/>
      </a:lt1>
      <a:dk2>
        <a:srgbClr val="000000"/>
      </a:dk2>
      <a:lt2>
        <a:srgbClr val="DDDDDD"/>
      </a:lt2>
      <a:accent1>
        <a:srgbClr val="8BAA00"/>
      </a:accent1>
      <a:accent2>
        <a:srgbClr val="2A6CB2"/>
      </a:accent2>
      <a:accent3>
        <a:srgbClr val="795837"/>
      </a:accent3>
      <a:accent4>
        <a:srgbClr val="D18316"/>
      </a:accent4>
      <a:accent5>
        <a:srgbClr val="79B4F0"/>
      </a:accent5>
      <a:accent6>
        <a:srgbClr val="CDC80F"/>
      </a:accent6>
      <a:hlink>
        <a:srgbClr val="2A6CB2"/>
      </a:hlink>
      <a:folHlink>
        <a:srgbClr val="808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69</TotalTime>
  <Words>1480</Words>
  <PresentationFormat>自定义</PresentationFormat>
  <Paragraphs>293</Paragraphs>
  <Slides>48</Slides>
  <Notes>48</Notes>
  <HiddenSlides>0</HiddenSlides>
  <MMClips>0</MMClips>
  <ScaleCrop>false</ScaleCrop>
  <HeadingPairs>
    <vt:vector size="6" baseType="variant">
      <vt:variant>
        <vt:lpstr>已用的字体</vt:lpstr>
      </vt:variant>
      <vt:variant>
        <vt:i4>3</vt:i4>
      </vt:variant>
      <vt:variant>
        <vt:lpstr>主题</vt:lpstr>
      </vt:variant>
      <vt:variant>
        <vt:i4>1</vt:i4>
      </vt:variant>
      <vt:variant>
        <vt:lpstr>幻灯片标题</vt:lpstr>
      </vt:variant>
      <vt:variant>
        <vt:i4>48</vt:i4>
      </vt:variant>
    </vt:vector>
  </HeadingPairs>
  <TitlesOfParts>
    <vt:vector size="52" baseType="lpstr">
      <vt:lpstr>Arial</vt:lpstr>
      <vt:lpstr>宋体</vt:lpstr>
      <vt:lpstr>Corbel</vt:lpstr>
      <vt:lpstr>Ecology 16x9</vt:lpstr>
      <vt:lpstr>Water System Design</vt:lpstr>
      <vt:lpstr>The Challenge</vt:lpstr>
      <vt:lpstr>Constraints        Factors to Consider</vt:lpstr>
      <vt:lpstr>Background Information</vt:lpstr>
      <vt:lpstr>Water Tank </vt:lpstr>
      <vt:lpstr>Water Tank: Approach</vt:lpstr>
      <vt:lpstr>Water Tank: Background Information</vt:lpstr>
      <vt:lpstr>Water Tank: Modelling Rig Drainage to find Cd</vt:lpstr>
      <vt:lpstr>Orifice</vt:lpstr>
      <vt:lpstr>Material</vt:lpstr>
      <vt:lpstr>Water Tank: Design</vt:lpstr>
      <vt:lpstr>Shape and Dimension</vt:lpstr>
      <vt:lpstr>Water Tank: Design </vt:lpstr>
      <vt:lpstr>Water Tank: Design</vt:lpstr>
      <vt:lpstr>Water Tank: Design </vt:lpstr>
      <vt:lpstr>Water Tank: Model Tank operation</vt:lpstr>
      <vt:lpstr>Pump and Pipe System</vt:lpstr>
      <vt:lpstr>Flow Rate Q:  description of the experimental procedure </vt:lpstr>
      <vt:lpstr>幻灯片 19</vt:lpstr>
      <vt:lpstr>Description of the experimental procedure </vt:lpstr>
      <vt:lpstr>幻灯片 21</vt:lpstr>
      <vt:lpstr>Measure pump power </vt:lpstr>
      <vt:lpstr>result </vt:lpstr>
      <vt:lpstr>For design </vt:lpstr>
      <vt:lpstr>幻灯片 25</vt:lpstr>
      <vt:lpstr>幻灯片 26</vt:lpstr>
      <vt:lpstr>幻灯片 27</vt:lpstr>
      <vt:lpstr>幻灯片 28</vt:lpstr>
      <vt:lpstr>Wind Turbine</vt:lpstr>
      <vt:lpstr>Our Approach</vt:lpstr>
      <vt:lpstr>Background Information &amp; Objective</vt:lpstr>
      <vt:lpstr>Experiment Procedure</vt:lpstr>
      <vt:lpstr>Measuring Cp while varying tip speed ratio</vt:lpstr>
      <vt:lpstr>Maximum Cp from all pitch angle and tip speed ratio combinations</vt:lpstr>
      <vt:lpstr>Wind Turbine: Blade Design</vt:lpstr>
      <vt:lpstr>Wind Turbine: 3D Blade Design</vt:lpstr>
      <vt:lpstr>Conclusion</vt:lpstr>
      <vt:lpstr>To Conclude...</vt:lpstr>
      <vt:lpstr>幻灯片 39</vt:lpstr>
      <vt:lpstr>幻灯片 40</vt:lpstr>
      <vt:lpstr>幻灯片 41</vt:lpstr>
      <vt:lpstr>Plan B</vt:lpstr>
      <vt:lpstr>幻灯片 43</vt:lpstr>
      <vt:lpstr>幻灯片 44</vt:lpstr>
      <vt:lpstr>幻灯片 45</vt:lpstr>
      <vt:lpstr>幻灯片 46</vt:lpstr>
      <vt:lpstr>Bibliography</vt:lpstr>
      <vt:lpstr>Thanks for listening    Q&amp;A     </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Water System Design</dc:title>
  <dc:creator>xvlin yang</dc:creator>
  <cp:lastModifiedBy>ph</cp:lastModifiedBy>
  <cp:revision>8</cp:revision>
  <dcterms:modified xsi:type="dcterms:W3CDTF">2017-04-23T11:57:10Z</dcterms:modified>
</cp:coreProperties>
</file>